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78" r:id="rId2"/>
    <p:sldMasterId id="2147483689" r:id="rId3"/>
    <p:sldMasterId id="2147483752" r:id="rId4"/>
    <p:sldMasterId id="2147483779" r:id="rId5"/>
  </p:sldMasterIdLst>
  <p:notesMasterIdLst>
    <p:notesMasterId r:id="rId25"/>
  </p:notesMasterIdLst>
  <p:handoutMasterIdLst>
    <p:handoutMasterId r:id="rId26"/>
  </p:handoutMasterIdLst>
  <p:sldIdLst>
    <p:sldId id="325" r:id="rId6"/>
    <p:sldId id="339" r:id="rId7"/>
    <p:sldId id="340" r:id="rId8"/>
    <p:sldId id="342" r:id="rId9"/>
    <p:sldId id="343" r:id="rId10"/>
    <p:sldId id="355" r:id="rId11"/>
    <p:sldId id="363" r:id="rId12"/>
    <p:sldId id="348" r:id="rId13"/>
    <p:sldId id="358" r:id="rId14"/>
    <p:sldId id="359" r:id="rId15"/>
    <p:sldId id="354" r:id="rId16"/>
    <p:sldId id="356" r:id="rId17"/>
    <p:sldId id="345" r:id="rId18"/>
    <p:sldId id="346" r:id="rId19"/>
    <p:sldId id="350" r:id="rId20"/>
    <p:sldId id="351" r:id="rId21"/>
    <p:sldId id="357" r:id="rId22"/>
    <p:sldId id="360" r:id="rId23"/>
    <p:sldId id="362" r:id="rId24"/>
  </p:sldIdLst>
  <p:sldSz cx="18286413" cy="10287000"/>
  <p:notesSz cx="6858000" cy="9144000"/>
  <p:photoAlbum/>
  <p:defaultTextStyle>
    <a:defPPr>
      <a:defRPr lang="ja-JP"/>
    </a:defPPr>
    <a:lvl1pPr marL="0" algn="l" defTabSz="1632440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221" algn="l" defTabSz="1632440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440" algn="l" defTabSz="1632440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8658" algn="l" defTabSz="1632440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4879" algn="l" defTabSz="1632440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100" algn="l" defTabSz="1632440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7317" algn="l" defTabSz="1632440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3536" algn="l" defTabSz="1632440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29757" algn="l" defTabSz="1632440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0" orient="horz" pos="3240" userDrawn="1">
          <p15:clr>
            <a:srgbClr val="A4A3A4"/>
          </p15:clr>
        </p15:guide>
        <p15:guide id="17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51"/>
    <a:srgbClr val="F8F8F8"/>
    <a:srgbClr val="FFFFFF"/>
    <a:srgbClr val="0C4540"/>
    <a:srgbClr val="5A5A5A"/>
    <a:srgbClr val="3F3F3F"/>
    <a:srgbClr val="BBFF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2" autoAdjust="0"/>
    <p:restoredTop sz="94256" autoAdjust="0"/>
  </p:normalViewPr>
  <p:slideViewPr>
    <p:cSldViewPr snapToObjects="1" showGuides="1">
      <p:cViewPr>
        <p:scale>
          <a:sx n="40" d="100"/>
          <a:sy n="40" d="100"/>
        </p:scale>
        <p:origin x="-1152" y="-402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-113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 /><Relationship Id="rId13" Type="http://schemas.openxmlformats.org/officeDocument/2006/relationships/slide" Target="slides/slide8.xml" /><Relationship Id="rId18" Type="http://schemas.openxmlformats.org/officeDocument/2006/relationships/slide" Target="slides/slide13.xml" /><Relationship Id="rId26" Type="http://schemas.openxmlformats.org/officeDocument/2006/relationships/handoutMaster" Target="handoutMasters/handoutMaster1.xml" /><Relationship Id="rId3" Type="http://schemas.openxmlformats.org/officeDocument/2006/relationships/slideMaster" Target="slideMasters/slideMaster3.xml" /><Relationship Id="rId21" Type="http://schemas.openxmlformats.org/officeDocument/2006/relationships/slide" Target="slides/slide16.xml" /><Relationship Id="rId7" Type="http://schemas.openxmlformats.org/officeDocument/2006/relationships/slide" Target="slides/slide2.xml" /><Relationship Id="rId12" Type="http://schemas.openxmlformats.org/officeDocument/2006/relationships/slide" Target="slides/slide7.xml" /><Relationship Id="rId17" Type="http://schemas.openxmlformats.org/officeDocument/2006/relationships/slide" Target="slides/slide12.xml" /><Relationship Id="rId25" Type="http://schemas.openxmlformats.org/officeDocument/2006/relationships/notesMaster" Target="notesMasters/notesMaster1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1.xml" /><Relationship Id="rId20" Type="http://schemas.openxmlformats.org/officeDocument/2006/relationships/slide" Target="slides/slide15.xml" /><Relationship Id="rId29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1.xml" /><Relationship Id="rId11" Type="http://schemas.openxmlformats.org/officeDocument/2006/relationships/slide" Target="slides/slide6.xml" /><Relationship Id="rId24" Type="http://schemas.openxmlformats.org/officeDocument/2006/relationships/slide" Target="slides/slide19.xml" /><Relationship Id="rId5" Type="http://schemas.openxmlformats.org/officeDocument/2006/relationships/slideMaster" Target="slideMasters/slideMaster5.xml" /><Relationship Id="rId15" Type="http://schemas.openxmlformats.org/officeDocument/2006/relationships/slide" Target="slides/slide10.xml" /><Relationship Id="rId23" Type="http://schemas.openxmlformats.org/officeDocument/2006/relationships/slide" Target="slides/slide18.xml" /><Relationship Id="rId28" Type="http://schemas.openxmlformats.org/officeDocument/2006/relationships/viewProps" Target="viewProps.xml" /><Relationship Id="rId10" Type="http://schemas.openxmlformats.org/officeDocument/2006/relationships/slide" Target="slides/slide5.xml" /><Relationship Id="rId19" Type="http://schemas.openxmlformats.org/officeDocument/2006/relationships/slide" Target="slides/slide14.xml" /><Relationship Id="rId4" Type="http://schemas.openxmlformats.org/officeDocument/2006/relationships/slideMaster" Target="slideMasters/slideMaster4.xml" /><Relationship Id="rId9" Type="http://schemas.openxmlformats.org/officeDocument/2006/relationships/slide" Target="slides/slide4.xml" /><Relationship Id="rId14" Type="http://schemas.openxmlformats.org/officeDocument/2006/relationships/slide" Target="slides/slide9.xml" /><Relationship Id="rId22" Type="http://schemas.openxmlformats.org/officeDocument/2006/relationships/slide" Target="slides/slide17.xml" /><Relationship Id="rId27" Type="http://schemas.openxmlformats.org/officeDocument/2006/relationships/presProps" Target="presProps.xml" /><Relationship Id="rId30" Type="http://schemas.openxmlformats.org/officeDocument/2006/relationships/tableStyles" Target="tableStyle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8198-A268-4A2C-A520-FBB84E35C3C2}" type="datetimeFigureOut">
              <a:rPr kumimoji="1" lang="ja-JP" altLang="en-US" smtClean="0"/>
              <a:pPr/>
              <a:t>2025/2/26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3ACB-D9F9-4ADF-A7FC-E9E289D7445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629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912F2-0011-47BA-B0C8-0509829BA6FB}" type="datetimeFigureOut">
              <a:rPr kumimoji="1" lang="ja-JP" altLang="en-US" smtClean="0"/>
              <a:pPr/>
              <a:t>2025/2/26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B2B19-2213-4B06-9122-430E4115A3D2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260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4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114" algn="l" defTabSz="914224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224" algn="l" defTabSz="914224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337" algn="l" defTabSz="914224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447" algn="l" defTabSz="914224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5561" algn="l" defTabSz="914224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2673" algn="l" defTabSz="914224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199784" algn="l" defTabSz="914224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6898" algn="l" defTabSz="914224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4.png" 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6.png" 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2.xml" 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2.xml" /><Relationship Id="rId5" Type="http://schemas.openxmlformats.org/officeDocument/2006/relationships/image" Target="../media/image2.png" /><Relationship Id="rId4" Type="http://schemas.openxmlformats.org/officeDocument/2006/relationships/image" Target="../media/image8.png" 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3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3.xml" 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3.xml" 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3.xml" /><Relationship Id="rId4" Type="http://schemas.openxmlformats.org/officeDocument/2006/relationships/image" Target="../media/image10.png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Master" Target="../slideMasters/slideMaster3.xml" 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1" y="3889834"/>
            <a:ext cx="16457772" cy="1717694"/>
          </a:xfrm>
          <a:prstGeom prst="rect">
            <a:avLst/>
          </a:prstGeom>
        </p:spPr>
        <p:txBody>
          <a:bodyPr lIns="91421" tIns="45711" rIns="91421" bIns="45711" anchor="b">
            <a:noAutofit/>
          </a:bodyPr>
          <a:lstStyle>
            <a:lvl1pPr algn="ctr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08596" y="5376425"/>
            <a:ext cx="16469233" cy="763122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08596" y="8026401"/>
            <a:ext cx="16469233" cy="2040663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37" y="3512509"/>
            <a:ext cx="8125477" cy="59408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779" y="6073814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40562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50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900548" y="1777410"/>
            <a:ext cx="7550729" cy="7550127"/>
          </a:xfrm>
          <a:prstGeom prst="ellipse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70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1814289" y="2691078"/>
            <a:ext cx="5723247" cy="5722791"/>
          </a:xfrm>
          <a:prstGeom prst="ellipse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78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17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849586" y="4153394"/>
            <a:ext cx="5652653" cy="1717694"/>
          </a:xfrm>
          <a:prstGeom prst="rect">
            <a:avLst/>
          </a:prstGeom>
        </p:spPr>
        <p:txBody>
          <a:bodyPr lIns="91421" tIns="45711" rIns="91421" bIns="45711" anchor="b">
            <a:noAutofit/>
          </a:bodyPr>
          <a:lstStyle>
            <a:lvl1pPr algn="ctr">
              <a:defRPr sz="71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856516" y="5639985"/>
            <a:ext cx="5638801" cy="763122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Short Description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7604049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75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5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573775"/>
            <a:ext cx="18286413" cy="1754945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</p:spPr>
        <p:txBody>
          <a:bodyPr anchor="ctr"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790788" y="7573525"/>
            <a:ext cx="16704840" cy="1755506"/>
          </a:xfrm>
          <a:prstGeom prst="rect">
            <a:avLst/>
          </a:prstGeom>
          <a:effectLst/>
        </p:spPr>
        <p:txBody>
          <a:bodyPr lIns="91421" tIns="45711" rIns="91421" bIns="45711" anchor="ctr">
            <a:noAutofit/>
          </a:bodyPr>
          <a:lstStyle>
            <a:lvl1pPr algn="ctr">
              <a:defRPr sz="8000" kern="0" spc="300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7872319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5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573775"/>
            <a:ext cx="18286413" cy="1754945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</p:spPr>
        <p:txBody>
          <a:bodyPr anchor="ctr"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790788" y="7573525"/>
            <a:ext cx="16704840" cy="1755506"/>
          </a:xfrm>
          <a:prstGeom prst="rect">
            <a:avLst/>
          </a:prstGeom>
          <a:effectLst/>
        </p:spPr>
        <p:txBody>
          <a:bodyPr lIns="91421" tIns="45711" rIns="91421" bIns="45711" anchor="ctr">
            <a:noAutofit/>
          </a:bodyPr>
          <a:lstStyle>
            <a:lvl1pPr algn="ctr">
              <a:defRPr sz="8000" kern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0878717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3600450"/>
            <a:ext cx="18286413" cy="3086100"/>
          </a:xfrm>
          <a:prstGeom prst="rect">
            <a:avLst/>
          </a:prstGeom>
          <a:gradFill>
            <a:gsLst>
              <a:gs pos="51000">
                <a:srgbClr val="FFFFFF">
                  <a:alpha val="0"/>
                </a:srgbClr>
              </a:gs>
              <a:gs pos="0">
                <a:schemeClr val="tx2">
                  <a:alpha val="91000"/>
                </a:schemeClr>
              </a:gs>
              <a:gs pos="25000">
                <a:srgbClr val="FFFFFF">
                  <a:alpha val="42000"/>
                </a:srgbClr>
              </a:gs>
              <a:gs pos="80000">
                <a:schemeClr val="tx2">
                  <a:alpha val="2000"/>
                </a:schemeClr>
              </a:gs>
              <a:gs pos="100000">
                <a:schemeClr val="tx2">
                  <a:alpha val="5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1088491" y="3928369"/>
            <a:ext cx="16457772" cy="1717694"/>
          </a:xfrm>
          <a:prstGeom prst="rect">
            <a:avLst/>
          </a:prstGeom>
        </p:spPr>
        <p:txBody>
          <a:bodyPr lIns="91421" tIns="45711" rIns="91421" bIns="45711" anchor="b">
            <a:noAutofit/>
          </a:bodyPr>
          <a:lstStyle>
            <a:lvl1pPr algn="l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95682" y="5414960"/>
            <a:ext cx="16469233" cy="763122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Short Description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67337" y="7843800"/>
            <a:ext cx="16469233" cy="204066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2300" i="0" spc="0" baseline="0">
                <a:solidFill>
                  <a:schemeClr val="accent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5779692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56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10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75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864" y="2826191"/>
            <a:ext cx="18313507" cy="1264076"/>
          </a:xfrm>
          <a:prstGeom prst="rect">
            <a:avLst/>
          </a:prstGeom>
          <a:gradFill>
            <a:gsLst>
              <a:gs pos="0">
                <a:schemeClr val="tx2">
                  <a:alpha val="46000"/>
                </a:schemeClr>
              </a:gs>
              <a:gs pos="29000">
                <a:srgbClr val="FFFFFF">
                  <a:alpha val="20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/>
          <p:cNvSpPr/>
          <p:nvPr userDrawn="1"/>
        </p:nvSpPr>
        <p:spPr>
          <a:xfrm>
            <a:off x="3130424" y="3132761"/>
            <a:ext cx="650932" cy="65093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0" hasCustomPrompt="1"/>
          </p:nvPr>
        </p:nvSpPr>
        <p:spPr>
          <a:xfrm>
            <a:off x="3940853" y="2947409"/>
            <a:ext cx="11385550" cy="1125539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正方形/長方形 7"/>
          <p:cNvSpPr/>
          <p:nvPr userDrawn="1"/>
        </p:nvSpPr>
        <p:spPr>
          <a:xfrm>
            <a:off x="-2864" y="4603741"/>
            <a:ext cx="18313507" cy="1264076"/>
          </a:xfrm>
          <a:prstGeom prst="rect">
            <a:avLst/>
          </a:prstGeom>
          <a:gradFill>
            <a:gsLst>
              <a:gs pos="0">
                <a:schemeClr val="tx2">
                  <a:alpha val="46000"/>
                </a:schemeClr>
              </a:gs>
              <a:gs pos="29000">
                <a:srgbClr val="FFFFFF">
                  <a:alpha val="20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3130424" y="4910312"/>
            <a:ext cx="650932" cy="65093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3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3940853" y="4707641"/>
            <a:ext cx="11385550" cy="1125539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6381288"/>
            <a:ext cx="18313507" cy="1264076"/>
          </a:xfrm>
          <a:prstGeom prst="rect">
            <a:avLst/>
          </a:prstGeom>
          <a:gradFill>
            <a:gsLst>
              <a:gs pos="0">
                <a:schemeClr val="tx2">
                  <a:alpha val="46000"/>
                </a:schemeClr>
              </a:gs>
              <a:gs pos="29000">
                <a:srgbClr val="FFFFFF">
                  <a:alpha val="20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3133290" y="6687862"/>
            <a:ext cx="650932" cy="65093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4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943717" y="6467873"/>
            <a:ext cx="11385550" cy="1125539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2864" y="8158840"/>
            <a:ext cx="18313507" cy="1264076"/>
          </a:xfrm>
          <a:prstGeom prst="rect">
            <a:avLst/>
          </a:prstGeom>
          <a:gradFill>
            <a:gsLst>
              <a:gs pos="0">
                <a:schemeClr val="tx2">
                  <a:alpha val="46000"/>
                </a:schemeClr>
              </a:gs>
              <a:gs pos="29000">
                <a:srgbClr val="FFFFFF">
                  <a:alpha val="20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3130424" y="8465410"/>
            <a:ext cx="650932" cy="65093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5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3940853" y="8228107"/>
            <a:ext cx="11385550" cy="1125539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1048642"/>
            <a:ext cx="18310643" cy="1264076"/>
          </a:xfrm>
          <a:prstGeom prst="rect">
            <a:avLst/>
          </a:prstGeom>
          <a:gradFill>
            <a:gsLst>
              <a:gs pos="0">
                <a:schemeClr val="tx2">
                  <a:alpha val="46000"/>
                </a:schemeClr>
              </a:gs>
              <a:gs pos="29000">
                <a:srgbClr val="FFFFFF">
                  <a:alpha val="20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3154656" y="1355212"/>
            <a:ext cx="650932" cy="65093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977624" y="1116365"/>
            <a:ext cx="11385550" cy="1125539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057839551"/>
      </p:ext>
    </p:extLst>
  </p:cSld>
  <p:clrMapOvr>
    <a:masterClrMapping/>
  </p:clrMapOvr>
  <p:transition spd="slow" advTm="60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1322950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37457" y="4203701"/>
            <a:ext cx="15811500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1901" y="5016505"/>
            <a:ext cx="15811500" cy="27686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37" y="3809548"/>
            <a:ext cx="8125477" cy="59408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583" y="4757632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45053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8250" y="3008669"/>
            <a:ext cx="15811500" cy="50292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9143221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wd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37457" y="3911051"/>
            <a:ext cx="7593445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1901" y="4723851"/>
            <a:ext cx="7593445" cy="31242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3516899"/>
            <a:ext cx="8125477" cy="59408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941" y="4464982"/>
            <a:ext cx="8125477" cy="594080"/>
          </a:xfrm>
          <a:prstGeom prst="rect">
            <a:avLst/>
          </a:prstGeom>
        </p:spPr>
      </p:pic>
      <p:sp>
        <p:nvSpPr>
          <p:cNvPr id="1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5511" y="3911051"/>
            <a:ext cx="7593445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449956" y="4723851"/>
            <a:ext cx="7593445" cy="31242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4665358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75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625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12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対角する 2 つの角を丸めた四角形 10"/>
          <p:cNvSpPr/>
          <p:nvPr userDrawn="1"/>
        </p:nvSpPr>
        <p:spPr>
          <a:xfrm>
            <a:off x="1237457" y="3435927"/>
            <a:ext cx="7393926" cy="5015346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817047" y="4203701"/>
            <a:ext cx="8231910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811491" y="5016505"/>
            <a:ext cx="8231910" cy="2768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06079" y="3608892"/>
            <a:ext cx="7056690" cy="4669415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143" y="4716067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15004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2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2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3600450"/>
            <a:ext cx="18286413" cy="3086100"/>
          </a:xfrm>
          <a:prstGeom prst="rect">
            <a:avLst/>
          </a:prstGeom>
          <a:gradFill>
            <a:gsLst>
              <a:gs pos="51000">
                <a:srgbClr val="FFFFFF">
                  <a:alpha val="0"/>
                </a:srgbClr>
              </a:gs>
              <a:gs pos="0">
                <a:schemeClr val="tx2">
                  <a:alpha val="91000"/>
                </a:schemeClr>
              </a:gs>
              <a:gs pos="25000">
                <a:srgbClr val="FFFFFF">
                  <a:alpha val="42000"/>
                </a:srgbClr>
              </a:gs>
              <a:gs pos="80000">
                <a:schemeClr val="tx2">
                  <a:alpha val="2000"/>
                </a:schemeClr>
              </a:gs>
              <a:gs pos="100000">
                <a:schemeClr val="tx2">
                  <a:alpha val="5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1" y="3972964"/>
            <a:ext cx="16457772" cy="1717694"/>
          </a:xfrm>
          <a:prstGeom prst="rect">
            <a:avLst/>
          </a:prstGeom>
        </p:spPr>
        <p:txBody>
          <a:bodyPr lIns="91421" tIns="45711" rIns="91421" bIns="45711" anchor="b">
            <a:noAutofit/>
          </a:bodyPr>
          <a:lstStyle>
            <a:lvl1pPr algn="ctr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08596" y="5459555"/>
            <a:ext cx="16469233" cy="763122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08596" y="6789612"/>
            <a:ext cx="16469233" cy="649143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5087839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" grpId="0"/>
      <p:bldP spid="6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50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対角する 2 つの角を丸めた四角形 10"/>
          <p:cNvSpPr/>
          <p:nvPr userDrawn="1"/>
        </p:nvSpPr>
        <p:spPr>
          <a:xfrm>
            <a:off x="1237457" y="2698511"/>
            <a:ext cx="15811500" cy="4071002"/>
          </a:xfrm>
          <a:prstGeom prst="round2DiagRect">
            <a:avLst>
              <a:gd name="adj1" fmla="val 5685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193213" y="6931737"/>
            <a:ext cx="15817055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187657" y="7641305"/>
            <a:ext cx="15817055" cy="185666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10166" y="2873486"/>
            <a:ext cx="15466082" cy="3721055"/>
          </a:xfrm>
          <a:prstGeom prst="round2DiagRect">
            <a:avLst>
              <a:gd name="adj1" fmla="val 3889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193" y="7410956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09553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2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2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対角する 2 つの角を丸めた四角形 10"/>
          <p:cNvSpPr/>
          <p:nvPr userDrawn="1"/>
        </p:nvSpPr>
        <p:spPr>
          <a:xfrm>
            <a:off x="1237460" y="2768273"/>
            <a:ext cx="7572717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22949" y="7021168"/>
            <a:ext cx="7592783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17393" y="7701241"/>
            <a:ext cx="7592783" cy="167236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11158" y="2939035"/>
            <a:ext cx="7225309" cy="3706307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1" y="7459826"/>
            <a:ext cx="8125477" cy="594080"/>
          </a:xfrm>
          <a:prstGeom prst="rect">
            <a:avLst/>
          </a:prstGeom>
        </p:spPr>
      </p:pic>
      <p:sp>
        <p:nvSpPr>
          <p:cNvPr id="13" name="対角する 2 つの角を丸めた四角形 12"/>
          <p:cNvSpPr/>
          <p:nvPr userDrawn="1"/>
        </p:nvSpPr>
        <p:spPr>
          <a:xfrm>
            <a:off x="9470689" y="2768273"/>
            <a:ext cx="7572717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456178" y="7021168"/>
            <a:ext cx="7592783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450621" y="7701241"/>
            <a:ext cx="7592783" cy="167236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9644387" y="2939035"/>
            <a:ext cx="7225309" cy="3706307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4411392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2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2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875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625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3" grpId="0" animBg="1"/>
      <p:bldP spid="1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対角する 2 つの角を丸めた四角形 10"/>
          <p:cNvSpPr/>
          <p:nvPr userDrawn="1"/>
        </p:nvSpPr>
        <p:spPr>
          <a:xfrm>
            <a:off x="1237459" y="2768273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84392" y="6890541"/>
            <a:ext cx="3909233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78837" y="7513003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8659" y="2920184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対角する 2 つの角を丸めた四角形 18"/>
          <p:cNvSpPr/>
          <p:nvPr userDrawn="1"/>
        </p:nvSpPr>
        <p:spPr>
          <a:xfrm>
            <a:off x="5296843" y="2768273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143777" y="6890541"/>
            <a:ext cx="3909233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138221" y="7513003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5458043" y="2920184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対角する 2 つの角を丸めた四角形 22"/>
          <p:cNvSpPr/>
          <p:nvPr userDrawn="1"/>
        </p:nvSpPr>
        <p:spPr>
          <a:xfrm>
            <a:off x="9405649" y="2768273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252583" y="6890541"/>
            <a:ext cx="3909233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47033" y="7513003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9566849" y="2920184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対角する 2 つの角を丸めた四角形 26"/>
          <p:cNvSpPr/>
          <p:nvPr userDrawn="1"/>
        </p:nvSpPr>
        <p:spPr>
          <a:xfrm>
            <a:off x="13506599" y="2768273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353531" y="6890541"/>
            <a:ext cx="3909233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347981" y="7513003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3667799" y="2920184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295396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2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3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475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225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975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1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9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65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825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9" grpId="0" animBg="1"/>
      <p:bldP spid="2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対角する 2 つの角を丸めた四角形 10"/>
          <p:cNvSpPr/>
          <p:nvPr userDrawn="1"/>
        </p:nvSpPr>
        <p:spPr>
          <a:xfrm>
            <a:off x="1237459" y="3005036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84392" y="7127304"/>
            <a:ext cx="3909233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78837" y="7749766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8659" y="3156947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対角する 2 つの角を丸めた四角形 18"/>
          <p:cNvSpPr/>
          <p:nvPr userDrawn="1"/>
        </p:nvSpPr>
        <p:spPr>
          <a:xfrm>
            <a:off x="5296843" y="3005036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143777" y="7127304"/>
            <a:ext cx="3909233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138221" y="7749766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5458043" y="3156947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対角する 2 つの角を丸めた四角形 22"/>
          <p:cNvSpPr/>
          <p:nvPr userDrawn="1"/>
        </p:nvSpPr>
        <p:spPr>
          <a:xfrm>
            <a:off x="9405649" y="3005036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252583" y="7127304"/>
            <a:ext cx="3909233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47033" y="7749766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9566849" y="3156947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対角する 2 つの角を丸めた四角形 26"/>
          <p:cNvSpPr/>
          <p:nvPr userDrawn="1"/>
        </p:nvSpPr>
        <p:spPr>
          <a:xfrm>
            <a:off x="13506599" y="3005036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353531" y="7127304"/>
            <a:ext cx="3909233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347981" y="7749766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3667799" y="3156947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4000596" y="2538284"/>
            <a:ext cx="1236051" cy="123732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15000"/>
                </a:srgbClr>
              </a:gs>
              <a:gs pos="67000">
                <a:schemeClr val="tx2">
                  <a:alpha val="47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2300" i="0" spc="0" baseline="0">
                <a:solidFill>
                  <a:schemeClr val="accent3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051046" y="2538284"/>
            <a:ext cx="1236051" cy="123732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15000"/>
                </a:srgbClr>
              </a:gs>
              <a:gs pos="67000">
                <a:schemeClr val="tx2">
                  <a:alpha val="47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2300" i="0" spc="0" baseline="0">
                <a:solidFill>
                  <a:schemeClr val="accent3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2208295" y="2538284"/>
            <a:ext cx="1236051" cy="123732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15000"/>
                </a:srgbClr>
              </a:gs>
              <a:gs pos="67000">
                <a:schemeClr val="tx2">
                  <a:alpha val="47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2300" i="0" spc="0" baseline="0">
                <a:solidFill>
                  <a:schemeClr val="accent3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6286961" y="2538284"/>
            <a:ext cx="1236051" cy="123732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15000"/>
                </a:srgbClr>
              </a:gs>
              <a:gs pos="67000">
                <a:schemeClr val="tx2">
                  <a:alpha val="47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2300" i="0" spc="0" baseline="0">
                <a:solidFill>
                  <a:schemeClr val="accent3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27290023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2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625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75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95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625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375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125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70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375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125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875"/>
                            </p:stCondLst>
                            <p:childTnLst>
                              <p:par>
                                <p:cTn id="8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450"/>
                            </p:stCondLst>
                            <p:childTnLst>
                              <p:par>
                                <p:cTn id="8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125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9" grpId="0" animBg="1"/>
      <p:bldP spid="19" grpId="1" animBg="1"/>
      <p:bldP spid="2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23" grpId="1" animBg="1"/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7" grpId="1" animBg="1"/>
      <p:bldP spid="2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5" grpId="0" build="allAtOnce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allAtOnce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allAtOnce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1" name="対角する 2 つの角を丸めた四角形 10"/>
          <p:cNvSpPr/>
          <p:nvPr userDrawn="1"/>
        </p:nvSpPr>
        <p:spPr>
          <a:xfrm>
            <a:off x="1237461" y="3185699"/>
            <a:ext cx="1260765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 userDrawn="1"/>
        </p:nvSpPr>
        <p:spPr>
          <a:xfrm>
            <a:off x="1583167" y="3354425"/>
            <a:ext cx="569348" cy="923312"/>
          </a:xfrm>
          <a:prstGeom prst="rect">
            <a:avLst/>
          </a:prstGeom>
          <a:noFill/>
        </p:spPr>
        <p:txBody>
          <a:bodyPr wrap="none" lIns="91421" tIns="45711" rIns="91421" bIns="45711" rtlCol="0" anchor="ctr">
            <a:spAutoFit/>
          </a:bodyPr>
          <a:lstStyle/>
          <a:p>
            <a:pPr algn="ctr"/>
            <a:r>
              <a:rPr kumimoji="1" lang="en-US" altLang="ja-JP" sz="5400" dirty="0">
                <a:solidFill>
                  <a:schemeClr val="tx1">
                    <a:alpha val="70000"/>
                  </a:schemeClr>
                </a:solidFill>
              </a:rPr>
              <a:t>1</a:t>
            </a:r>
            <a:endParaRPr kumimoji="1" lang="ja-JP" altLang="en-US" sz="5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609067" y="2977874"/>
            <a:ext cx="6164235" cy="96489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7569" y="3805333"/>
            <a:ext cx="6160867" cy="108533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7" name="対角する 2 つの角を丸めた四角形 16"/>
          <p:cNvSpPr/>
          <p:nvPr userDrawn="1"/>
        </p:nvSpPr>
        <p:spPr>
          <a:xfrm>
            <a:off x="1237461" y="5291590"/>
            <a:ext cx="1260765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 userDrawn="1"/>
        </p:nvSpPr>
        <p:spPr>
          <a:xfrm>
            <a:off x="1583167" y="5460316"/>
            <a:ext cx="569348" cy="923312"/>
          </a:xfrm>
          <a:prstGeom prst="rect">
            <a:avLst/>
          </a:prstGeom>
          <a:noFill/>
        </p:spPr>
        <p:txBody>
          <a:bodyPr wrap="none" lIns="91421" tIns="45711" rIns="91421" bIns="45711" rtlCol="0" anchor="ctr">
            <a:spAutoFit/>
          </a:bodyPr>
          <a:lstStyle/>
          <a:p>
            <a:pPr algn="ctr"/>
            <a:r>
              <a:rPr kumimoji="1" lang="en-US" altLang="ja-JP" sz="5400" dirty="0">
                <a:solidFill>
                  <a:schemeClr val="tx1">
                    <a:alpha val="70000"/>
                  </a:schemeClr>
                </a:solidFill>
              </a:rPr>
              <a:t>2</a:t>
            </a:r>
            <a:endParaRPr kumimoji="1" lang="ja-JP" altLang="en-US" sz="5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609067" y="5083761"/>
            <a:ext cx="6164235" cy="96489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607569" y="5911225"/>
            <a:ext cx="6160867" cy="108533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1" name="対角する 2 つの角を丸めた四角形 20"/>
          <p:cNvSpPr/>
          <p:nvPr userDrawn="1"/>
        </p:nvSpPr>
        <p:spPr>
          <a:xfrm>
            <a:off x="1237461" y="7411340"/>
            <a:ext cx="1260765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1583165" y="7580066"/>
            <a:ext cx="569348" cy="923312"/>
          </a:xfrm>
          <a:prstGeom prst="rect">
            <a:avLst/>
          </a:prstGeom>
          <a:noFill/>
        </p:spPr>
        <p:txBody>
          <a:bodyPr wrap="none" lIns="91421" tIns="45711" rIns="91421" bIns="45711" rtlCol="0" anchor="ctr">
            <a:spAutoFit/>
          </a:bodyPr>
          <a:lstStyle/>
          <a:p>
            <a:pPr algn="ctr"/>
            <a:r>
              <a:rPr kumimoji="1" lang="en-US" altLang="ja-JP" sz="5400" dirty="0">
                <a:solidFill>
                  <a:schemeClr val="tx1">
                    <a:alpha val="70000"/>
                  </a:schemeClr>
                </a:solidFill>
              </a:rPr>
              <a:t>3</a:t>
            </a:r>
            <a:endParaRPr kumimoji="1" lang="ja-JP" altLang="en-US" sz="5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609067" y="7203515"/>
            <a:ext cx="6164235" cy="96489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607569" y="8030974"/>
            <a:ext cx="6160867" cy="108533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5" name="対角する 2 つの角を丸めた四角形 24"/>
          <p:cNvSpPr/>
          <p:nvPr userDrawn="1"/>
        </p:nvSpPr>
        <p:spPr>
          <a:xfrm>
            <a:off x="9536333" y="3185699"/>
            <a:ext cx="1260765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9882039" y="3354425"/>
            <a:ext cx="569348" cy="923312"/>
          </a:xfrm>
          <a:prstGeom prst="rect">
            <a:avLst/>
          </a:prstGeom>
          <a:noFill/>
        </p:spPr>
        <p:txBody>
          <a:bodyPr wrap="none" lIns="91421" tIns="45711" rIns="91421" bIns="45711" rtlCol="0" anchor="ctr">
            <a:spAutoFit/>
          </a:bodyPr>
          <a:lstStyle/>
          <a:p>
            <a:pPr algn="ctr"/>
            <a:r>
              <a:rPr kumimoji="1" lang="en-US" altLang="ja-JP" sz="5400" dirty="0">
                <a:solidFill>
                  <a:schemeClr val="tx1">
                    <a:alpha val="70000"/>
                  </a:schemeClr>
                </a:solidFill>
              </a:rPr>
              <a:t>4</a:t>
            </a:r>
            <a:endParaRPr kumimoji="1" lang="ja-JP" altLang="en-US" sz="5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0907938" y="2977874"/>
            <a:ext cx="6164235" cy="96489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906441" y="3805333"/>
            <a:ext cx="6160867" cy="108533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9" name="対角する 2 つの角を丸めた四角形 28"/>
          <p:cNvSpPr/>
          <p:nvPr userDrawn="1"/>
        </p:nvSpPr>
        <p:spPr>
          <a:xfrm>
            <a:off x="9536333" y="5291590"/>
            <a:ext cx="1260765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 userDrawn="1"/>
        </p:nvSpPr>
        <p:spPr>
          <a:xfrm>
            <a:off x="9882039" y="5460316"/>
            <a:ext cx="569348" cy="923312"/>
          </a:xfrm>
          <a:prstGeom prst="rect">
            <a:avLst/>
          </a:prstGeom>
          <a:noFill/>
        </p:spPr>
        <p:txBody>
          <a:bodyPr wrap="none" lIns="91421" tIns="45711" rIns="91421" bIns="45711" rtlCol="0" anchor="ctr">
            <a:spAutoFit/>
          </a:bodyPr>
          <a:lstStyle/>
          <a:p>
            <a:pPr algn="ctr"/>
            <a:r>
              <a:rPr kumimoji="1" lang="en-US" altLang="ja-JP" sz="5400" dirty="0">
                <a:solidFill>
                  <a:schemeClr val="tx1">
                    <a:alpha val="70000"/>
                  </a:schemeClr>
                </a:solidFill>
              </a:rPr>
              <a:t>5</a:t>
            </a:r>
            <a:endParaRPr kumimoji="1" lang="ja-JP" altLang="en-US" sz="5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907938" y="5083761"/>
            <a:ext cx="6164235" cy="96489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906441" y="5911225"/>
            <a:ext cx="6160867" cy="108533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33" name="対角する 2 つの角を丸めた四角形 32"/>
          <p:cNvSpPr/>
          <p:nvPr userDrawn="1"/>
        </p:nvSpPr>
        <p:spPr>
          <a:xfrm>
            <a:off x="9536333" y="7411340"/>
            <a:ext cx="1260765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 userDrawn="1"/>
        </p:nvSpPr>
        <p:spPr>
          <a:xfrm>
            <a:off x="9882037" y="7580066"/>
            <a:ext cx="569348" cy="923312"/>
          </a:xfrm>
          <a:prstGeom prst="rect">
            <a:avLst/>
          </a:prstGeom>
          <a:noFill/>
        </p:spPr>
        <p:txBody>
          <a:bodyPr wrap="none" lIns="91421" tIns="45711" rIns="91421" bIns="45711" rtlCol="0" anchor="ctr">
            <a:spAutoFit/>
          </a:bodyPr>
          <a:lstStyle/>
          <a:p>
            <a:pPr algn="ctr"/>
            <a:r>
              <a:rPr kumimoji="1" lang="en-US" altLang="ja-JP" sz="5400" dirty="0">
                <a:solidFill>
                  <a:schemeClr val="tx1">
                    <a:alpha val="70000"/>
                  </a:schemeClr>
                </a:solidFill>
              </a:rPr>
              <a:t>6</a:t>
            </a:r>
            <a:endParaRPr kumimoji="1" lang="ja-JP" altLang="en-US" sz="5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907938" y="7203515"/>
            <a:ext cx="6164235" cy="96489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906441" y="8030974"/>
            <a:ext cx="6160867" cy="108533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41617587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75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725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25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9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6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15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825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75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75"/>
                            </p:stCondLst>
                            <p:childTnLst>
                              <p:par>
                                <p:cTn id="7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7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675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4" grpId="0"/>
      <p:bldP spid="1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/>
      <p:bldP spid="2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対角する 2 つの角を丸めた四角形 6"/>
          <p:cNvSpPr/>
          <p:nvPr userDrawn="1"/>
        </p:nvSpPr>
        <p:spPr>
          <a:xfrm>
            <a:off x="1237461" y="3644531"/>
            <a:ext cx="1260765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対角する 2 つの角を丸めた四角形 7"/>
          <p:cNvSpPr/>
          <p:nvPr userDrawn="1"/>
        </p:nvSpPr>
        <p:spPr>
          <a:xfrm>
            <a:off x="3793626" y="3644531"/>
            <a:ext cx="1260765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4146769" y="3997055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対角する 2 つの角を丸めた四角形 10"/>
          <p:cNvSpPr/>
          <p:nvPr userDrawn="1"/>
        </p:nvSpPr>
        <p:spPr>
          <a:xfrm>
            <a:off x="6349790" y="3644531"/>
            <a:ext cx="1260765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702933" y="3997055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対角する 2 つの角を丸めた四角形 12"/>
          <p:cNvSpPr/>
          <p:nvPr userDrawn="1"/>
        </p:nvSpPr>
        <p:spPr>
          <a:xfrm>
            <a:off x="8905954" y="3644531"/>
            <a:ext cx="1260765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259097" y="3997055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対角する 2 つの角を丸めた四角形 14"/>
          <p:cNvSpPr/>
          <p:nvPr userDrawn="1"/>
        </p:nvSpPr>
        <p:spPr>
          <a:xfrm>
            <a:off x="11462116" y="3644531"/>
            <a:ext cx="1260765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1815264" y="3997055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対角する 2 つの角を丸めた四角形 25"/>
          <p:cNvSpPr/>
          <p:nvPr userDrawn="1"/>
        </p:nvSpPr>
        <p:spPr>
          <a:xfrm>
            <a:off x="5602581" y="5944377"/>
            <a:ext cx="1260765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955724" y="629690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対角する 2 つの角を丸めた四角形 27"/>
          <p:cNvSpPr/>
          <p:nvPr userDrawn="1"/>
        </p:nvSpPr>
        <p:spPr>
          <a:xfrm>
            <a:off x="8158745" y="5944377"/>
            <a:ext cx="1260765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8511888" y="629690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対角する 2 つの角を丸めた四角形 29"/>
          <p:cNvSpPr/>
          <p:nvPr userDrawn="1"/>
        </p:nvSpPr>
        <p:spPr>
          <a:xfrm>
            <a:off x="10714909" y="5944377"/>
            <a:ext cx="1260765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1068052" y="629690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対角する 2 つの角を丸めた四角形 31"/>
          <p:cNvSpPr/>
          <p:nvPr userDrawn="1"/>
        </p:nvSpPr>
        <p:spPr>
          <a:xfrm>
            <a:off x="13271073" y="5944377"/>
            <a:ext cx="1260765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3624221" y="629690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対角する 2 つの角を丸めた四角形 33"/>
          <p:cNvSpPr/>
          <p:nvPr userDrawn="1"/>
        </p:nvSpPr>
        <p:spPr>
          <a:xfrm>
            <a:off x="15806453" y="5944377"/>
            <a:ext cx="1260765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コネクタ 35"/>
          <p:cNvCxnSpPr>
            <a:stCxn id="7" idx="0"/>
            <a:endCxn id="8" idx="2"/>
          </p:cNvCxnSpPr>
          <p:nvPr userDrawn="1"/>
        </p:nvCxnSpPr>
        <p:spPr>
          <a:xfrm>
            <a:off x="2498221" y="4274909"/>
            <a:ext cx="1295400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>
            <a:stCxn id="8" idx="0"/>
            <a:endCxn id="11" idx="2"/>
          </p:cNvCxnSpPr>
          <p:nvPr userDrawn="1"/>
        </p:nvCxnSpPr>
        <p:spPr>
          <a:xfrm>
            <a:off x="5054385" y="4274909"/>
            <a:ext cx="1295400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>
            <a:stCxn id="11" idx="0"/>
            <a:endCxn id="13" idx="2"/>
          </p:cNvCxnSpPr>
          <p:nvPr userDrawn="1"/>
        </p:nvCxnSpPr>
        <p:spPr>
          <a:xfrm>
            <a:off x="7610549" y="4274909"/>
            <a:ext cx="1295400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>
            <a:stCxn id="13" idx="0"/>
            <a:endCxn id="15" idx="2"/>
          </p:cNvCxnSpPr>
          <p:nvPr userDrawn="1"/>
        </p:nvCxnSpPr>
        <p:spPr>
          <a:xfrm>
            <a:off x="10166713" y="4274909"/>
            <a:ext cx="1295400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>
            <a:stCxn id="26" idx="2"/>
            <a:endCxn id="15" idx="0"/>
          </p:cNvCxnSpPr>
          <p:nvPr userDrawn="1"/>
        </p:nvCxnSpPr>
        <p:spPr>
          <a:xfrm rot="10800000" flipH="1">
            <a:off x="5602578" y="4274915"/>
            <a:ext cx="7120298" cy="2299847"/>
          </a:xfrm>
          <a:prstGeom prst="bentConnector5">
            <a:avLst>
              <a:gd name="adj1" fmla="val -3211"/>
              <a:gd name="adj2" fmla="val 50000"/>
              <a:gd name="adj3" fmla="val 103211"/>
            </a:avLst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>
            <a:stCxn id="26" idx="0"/>
            <a:endCxn id="28" idx="2"/>
          </p:cNvCxnSpPr>
          <p:nvPr userDrawn="1"/>
        </p:nvCxnSpPr>
        <p:spPr>
          <a:xfrm>
            <a:off x="6863340" y="6574757"/>
            <a:ext cx="1295400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>
            <a:stCxn id="28" idx="0"/>
            <a:endCxn id="30" idx="2"/>
          </p:cNvCxnSpPr>
          <p:nvPr userDrawn="1"/>
        </p:nvCxnSpPr>
        <p:spPr>
          <a:xfrm>
            <a:off x="9419504" y="6574757"/>
            <a:ext cx="1295400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>
            <a:stCxn id="30" idx="0"/>
            <a:endCxn id="32" idx="2"/>
          </p:cNvCxnSpPr>
          <p:nvPr userDrawn="1"/>
        </p:nvCxnSpPr>
        <p:spPr>
          <a:xfrm>
            <a:off x="11975668" y="6574757"/>
            <a:ext cx="1295400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/>
          <p:cNvCxnSpPr>
            <a:stCxn id="32" idx="0"/>
            <a:endCxn id="34" idx="2"/>
          </p:cNvCxnSpPr>
          <p:nvPr userDrawn="1"/>
        </p:nvCxnSpPr>
        <p:spPr>
          <a:xfrm>
            <a:off x="14531833" y="6574757"/>
            <a:ext cx="1274617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37458" y="3851621"/>
            <a:ext cx="1260763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3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5788194" y="6151469"/>
            <a:ext cx="1260763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3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201342" y="2797952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757506" y="2797952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321858" y="2797952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878022" y="2797952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4998966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55130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119482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675646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21559" y="8052623"/>
            <a:ext cx="16443307" cy="150433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727972147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75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75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75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45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95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25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25"/>
                            </p:stCondLst>
                            <p:childTnLst>
                              <p:par>
                                <p:cTn id="6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25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1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600"/>
                            </p:stCondLst>
                            <p:childTnLst>
                              <p:par>
                                <p:cTn id="8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100"/>
                            </p:stCondLst>
                            <p:childTnLst>
                              <p:par>
                                <p:cTn id="10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675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175"/>
                            </p:stCondLst>
                            <p:childTnLst>
                              <p:par>
                                <p:cTn id="1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675"/>
                            </p:stCondLst>
                            <p:childTnLst>
                              <p:par>
                                <p:cTn id="1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25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750"/>
                            </p:stCondLst>
                            <p:childTnLst>
                              <p:par>
                                <p:cTn id="1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250"/>
                            </p:stCondLst>
                            <p:childTnLst>
                              <p:par>
                                <p:cTn id="1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825"/>
                            </p:stCondLst>
                            <p:childTnLst>
                              <p:par>
                                <p:cTn id="1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1325"/>
                            </p:stCondLst>
                            <p:childTnLst>
                              <p:par>
                                <p:cTn id="15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1825"/>
                            </p:stCondLst>
                            <p:childTnLst>
                              <p:par>
                                <p:cTn id="1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4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2900"/>
                            </p:stCondLst>
                            <p:childTnLst>
                              <p:par>
                                <p:cTn id="17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3400"/>
                            </p:stCondLst>
                            <p:childTnLst>
                              <p:par>
                                <p:cTn id="18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8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3975"/>
                            </p:stCondLst>
                            <p:childTnLst>
                              <p:par>
                                <p:cTn id="1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4475"/>
                            </p:stCondLst>
                            <p:childTnLst>
                              <p:par>
                                <p:cTn id="19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4975"/>
                            </p:stCondLst>
                            <p:childTnLst>
                              <p:par>
                                <p:cTn id="20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26" grpId="0" animBg="1"/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61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円/楕円 46"/>
          <p:cNvSpPr/>
          <p:nvPr userDrawn="1"/>
        </p:nvSpPr>
        <p:spPr>
          <a:xfrm>
            <a:off x="3710792" y="3561703"/>
            <a:ext cx="1426420" cy="1426421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 userDrawn="1"/>
        </p:nvSpPr>
        <p:spPr>
          <a:xfrm>
            <a:off x="6266956" y="3561704"/>
            <a:ext cx="1426420" cy="1426421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8823120" y="3561703"/>
            <a:ext cx="1426420" cy="1426421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 userDrawn="1"/>
        </p:nvSpPr>
        <p:spPr>
          <a:xfrm>
            <a:off x="11379285" y="3561703"/>
            <a:ext cx="1426420" cy="1426421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 userDrawn="1"/>
        </p:nvSpPr>
        <p:spPr>
          <a:xfrm>
            <a:off x="5519749" y="5861549"/>
            <a:ext cx="1426420" cy="1426421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8075913" y="5861552"/>
            <a:ext cx="1426420" cy="1426421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10632077" y="5861549"/>
            <a:ext cx="1426420" cy="1426421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13188240" y="5861552"/>
            <a:ext cx="1426420" cy="1426421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 userDrawn="1"/>
        </p:nvSpPr>
        <p:spPr>
          <a:xfrm>
            <a:off x="3936997" y="3787907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 userDrawn="1"/>
        </p:nvSpPr>
        <p:spPr>
          <a:xfrm>
            <a:off x="6493161" y="3787907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 userDrawn="1"/>
        </p:nvSpPr>
        <p:spPr>
          <a:xfrm>
            <a:off x="9049325" y="3787907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 userDrawn="1"/>
        </p:nvSpPr>
        <p:spPr>
          <a:xfrm>
            <a:off x="11605487" y="3787907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 userDrawn="1"/>
        </p:nvSpPr>
        <p:spPr>
          <a:xfrm>
            <a:off x="5745952" y="6087754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 userDrawn="1"/>
        </p:nvSpPr>
        <p:spPr>
          <a:xfrm>
            <a:off x="8302116" y="6087755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 userDrawn="1"/>
        </p:nvSpPr>
        <p:spPr>
          <a:xfrm>
            <a:off x="10858280" y="6087754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 userDrawn="1"/>
        </p:nvSpPr>
        <p:spPr>
          <a:xfrm>
            <a:off x="13414444" y="6087755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 userDrawn="1"/>
        </p:nvSpPr>
        <p:spPr>
          <a:xfrm>
            <a:off x="15723622" y="5861549"/>
            <a:ext cx="1426420" cy="142642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154630" y="3561703"/>
            <a:ext cx="1426420" cy="142642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4146769" y="3997055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702933" y="3997055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259097" y="3997055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1815264" y="3997055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955724" y="629690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8511888" y="629690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1068052" y="629690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3624221" y="629690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45" idx="6"/>
            <a:endCxn id="47" idx="2"/>
          </p:cNvCxnSpPr>
          <p:nvPr userDrawn="1"/>
        </p:nvCxnSpPr>
        <p:spPr>
          <a:xfrm>
            <a:off x="2581055" y="4274909"/>
            <a:ext cx="1129744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>
            <a:stCxn id="78" idx="6"/>
            <a:endCxn id="48" idx="2"/>
          </p:cNvCxnSpPr>
          <p:nvPr userDrawn="1"/>
        </p:nvCxnSpPr>
        <p:spPr>
          <a:xfrm>
            <a:off x="4911012" y="4274910"/>
            <a:ext cx="1355946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>
            <a:stCxn id="79" idx="6"/>
            <a:endCxn id="50" idx="2"/>
          </p:cNvCxnSpPr>
          <p:nvPr userDrawn="1"/>
        </p:nvCxnSpPr>
        <p:spPr>
          <a:xfrm flipV="1">
            <a:off x="7467174" y="4274914"/>
            <a:ext cx="1355946" cy="2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>
            <a:stCxn id="80" idx="6"/>
            <a:endCxn id="51" idx="2"/>
          </p:cNvCxnSpPr>
          <p:nvPr userDrawn="1"/>
        </p:nvCxnSpPr>
        <p:spPr>
          <a:xfrm flipV="1">
            <a:off x="10023341" y="4274914"/>
            <a:ext cx="1355944" cy="2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>
            <a:stCxn id="53" idx="2"/>
            <a:endCxn id="81" idx="6"/>
          </p:cNvCxnSpPr>
          <p:nvPr userDrawn="1"/>
        </p:nvCxnSpPr>
        <p:spPr>
          <a:xfrm rot="10800000" flipH="1">
            <a:off x="5519754" y="4274914"/>
            <a:ext cx="7059753" cy="2299847"/>
          </a:xfrm>
          <a:prstGeom prst="bentConnector5">
            <a:avLst>
              <a:gd name="adj1" fmla="val -3238"/>
              <a:gd name="adj2" fmla="val 54918"/>
              <a:gd name="adj3" fmla="val 106296"/>
            </a:avLst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>
            <a:stCxn id="82" idx="6"/>
            <a:endCxn id="54" idx="2"/>
          </p:cNvCxnSpPr>
          <p:nvPr userDrawn="1"/>
        </p:nvCxnSpPr>
        <p:spPr>
          <a:xfrm>
            <a:off x="6719967" y="6574758"/>
            <a:ext cx="1355946" cy="2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>
            <a:endCxn id="56" idx="2"/>
          </p:cNvCxnSpPr>
          <p:nvPr userDrawn="1"/>
        </p:nvCxnSpPr>
        <p:spPr>
          <a:xfrm>
            <a:off x="9276131" y="6574757"/>
            <a:ext cx="1355946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>
            <a:stCxn id="84" idx="6"/>
            <a:endCxn id="57" idx="2"/>
          </p:cNvCxnSpPr>
          <p:nvPr userDrawn="1"/>
        </p:nvCxnSpPr>
        <p:spPr>
          <a:xfrm>
            <a:off x="11832296" y="6574758"/>
            <a:ext cx="1355944" cy="2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/>
          <p:cNvCxnSpPr>
            <a:endCxn id="72" idx="2"/>
          </p:cNvCxnSpPr>
          <p:nvPr userDrawn="1"/>
        </p:nvCxnSpPr>
        <p:spPr>
          <a:xfrm>
            <a:off x="14388460" y="6574757"/>
            <a:ext cx="1335162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37458" y="3851621"/>
            <a:ext cx="1260763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3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5788194" y="6151469"/>
            <a:ext cx="1260763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3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201342" y="2797952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757506" y="2797952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321858" y="2797952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878022" y="2797952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4998966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55130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119482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675646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21559" y="8052623"/>
            <a:ext cx="16443307" cy="150433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56369347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75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75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25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00"/>
                            </p:stCondLst>
                            <p:childTnLst>
                              <p:par>
                                <p:cTn id="5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450"/>
                            </p:stCondLst>
                            <p:childTnLst>
                              <p:par>
                                <p:cTn id="7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25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25"/>
                            </p:stCondLst>
                            <p:childTnLst>
                              <p:par>
                                <p:cTn id="8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275"/>
                            </p:stCondLst>
                            <p:childTnLst>
                              <p:par>
                                <p:cTn id="9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85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350"/>
                            </p:stCondLst>
                            <p:childTnLst>
                              <p:par>
                                <p:cTn id="10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675"/>
                            </p:stCondLst>
                            <p:childTnLst>
                              <p:par>
                                <p:cTn id="1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175"/>
                            </p:stCondLst>
                            <p:childTnLst>
                              <p:par>
                                <p:cTn id="13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925"/>
                            </p:stCondLst>
                            <p:childTnLst>
                              <p:par>
                                <p:cTn id="1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1750"/>
                            </p:stCondLst>
                            <p:childTnLst>
                              <p:par>
                                <p:cTn id="18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2325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2825"/>
                            </p:stCondLst>
                            <p:childTnLst>
                              <p:par>
                                <p:cTn id="18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3575"/>
                            </p:stCondLst>
                            <p:childTnLst>
                              <p:par>
                                <p:cTn id="20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9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4150"/>
                            </p:stCondLst>
                            <p:childTnLst>
                              <p:par>
                                <p:cTn id="2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4650"/>
                            </p:stCondLst>
                            <p:childTnLst>
                              <p:par>
                                <p:cTn id="2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5400"/>
                            </p:stCondLst>
                            <p:childTnLst>
                              <p:par>
                                <p:cTn id="2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6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5975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6475"/>
                            </p:stCondLst>
                            <p:childTnLst>
                              <p:par>
                                <p:cTn id="2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6975"/>
                            </p:stCondLst>
                            <p:childTnLst>
                              <p:par>
                                <p:cTn id="2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5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72" grpId="0" animBg="1"/>
      <p:bldP spid="45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2" grpId="0"/>
      <p:bldP spid="14" grpId="0"/>
      <p:bldP spid="16" grpId="0"/>
      <p:bldP spid="27" grpId="0"/>
      <p:bldP spid="29" grpId="0"/>
      <p:bldP spid="31" grpId="0"/>
      <p:bldP spid="33" grpId="0"/>
      <p:bldP spid="61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3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円/楕円 50"/>
          <p:cNvSpPr/>
          <p:nvPr userDrawn="1"/>
        </p:nvSpPr>
        <p:spPr>
          <a:xfrm>
            <a:off x="3677359" y="5649688"/>
            <a:ext cx="713210" cy="71321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 userDrawn="1"/>
        </p:nvSpPr>
        <p:spPr>
          <a:xfrm>
            <a:off x="5703783" y="5649688"/>
            <a:ext cx="713210" cy="71321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 userDrawn="1"/>
        </p:nvSpPr>
        <p:spPr>
          <a:xfrm>
            <a:off x="7730209" y="5649688"/>
            <a:ext cx="713210" cy="71321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 userDrawn="1"/>
        </p:nvSpPr>
        <p:spPr>
          <a:xfrm>
            <a:off x="9756633" y="5649688"/>
            <a:ext cx="713210" cy="71321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 userDrawn="1"/>
        </p:nvSpPr>
        <p:spPr>
          <a:xfrm>
            <a:off x="11783059" y="5649688"/>
            <a:ext cx="713210" cy="71321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 userDrawn="1"/>
        </p:nvSpPr>
        <p:spPr>
          <a:xfrm>
            <a:off x="13809484" y="5649688"/>
            <a:ext cx="713210" cy="71321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>
            <a:stCxn id="45" idx="6"/>
            <a:endCxn id="75" idx="2"/>
          </p:cNvCxnSpPr>
          <p:nvPr userDrawn="1"/>
        </p:nvCxnSpPr>
        <p:spPr>
          <a:xfrm>
            <a:off x="2185843" y="6006290"/>
            <a:ext cx="13828374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円/楕円 74"/>
          <p:cNvSpPr/>
          <p:nvPr userDrawn="1"/>
        </p:nvSpPr>
        <p:spPr>
          <a:xfrm>
            <a:off x="16014214" y="5532100"/>
            <a:ext cx="948386" cy="948386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37456" y="5532100"/>
            <a:ext cx="948386" cy="948386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6211174" y="5728436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4487468" y="6894677"/>
            <a:ext cx="3348479" cy="856937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9" name="円/楕円 58"/>
          <p:cNvSpPr/>
          <p:nvPr userDrawn="1"/>
        </p:nvSpPr>
        <p:spPr>
          <a:xfrm>
            <a:off x="3855663" y="5827991"/>
            <a:ext cx="356605" cy="356606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7908512" y="5827991"/>
            <a:ext cx="356605" cy="356606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 userDrawn="1"/>
        </p:nvSpPr>
        <p:spPr>
          <a:xfrm>
            <a:off x="11961362" y="5827991"/>
            <a:ext cx="356605" cy="356606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 userDrawn="1"/>
        </p:nvSpPr>
        <p:spPr>
          <a:xfrm>
            <a:off x="13987788" y="5827991"/>
            <a:ext cx="356605" cy="356606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 userDrawn="1"/>
        </p:nvSpPr>
        <p:spPr>
          <a:xfrm>
            <a:off x="5882088" y="5827991"/>
            <a:ext cx="356605" cy="356606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 userDrawn="1"/>
        </p:nvSpPr>
        <p:spPr>
          <a:xfrm>
            <a:off x="9934938" y="5827991"/>
            <a:ext cx="356605" cy="356606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434414" y="5728435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94" name="直線コネクタ 93"/>
          <p:cNvCxnSpPr>
            <a:stCxn id="51" idx="4"/>
            <a:endCxn id="109" idx="1"/>
          </p:cNvCxnSpPr>
          <p:nvPr userDrawn="1"/>
        </p:nvCxnSpPr>
        <p:spPr>
          <a:xfrm rot="16200000" flipH="1">
            <a:off x="3517912" y="6878950"/>
            <a:ext cx="1388717" cy="356605"/>
          </a:xfrm>
          <a:prstGeom prst="bentConnector2">
            <a:avLst/>
          </a:prstGeom>
          <a:ln w="38100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10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69" y="7546699"/>
            <a:ext cx="2699658" cy="409832"/>
          </a:xfrm>
          <a:prstGeom prst="rect">
            <a:avLst/>
          </a:prstGeom>
        </p:spPr>
      </p:pic>
      <p:sp>
        <p:nvSpPr>
          <p:cNvPr id="1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479907" y="7693558"/>
            <a:ext cx="3356037" cy="16395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1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2254742" y="2950649"/>
            <a:ext cx="3348479" cy="856937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pic>
        <p:nvPicPr>
          <p:cNvPr id="114" name="図 1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198" y="3602669"/>
            <a:ext cx="2699658" cy="409832"/>
          </a:xfrm>
          <a:prstGeom prst="rect">
            <a:avLst/>
          </a:prstGeom>
        </p:spPr>
      </p:pic>
      <p:sp>
        <p:nvSpPr>
          <p:cNvPr id="11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2247181" y="3749530"/>
            <a:ext cx="3356037" cy="1639520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2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523551" y="6912203"/>
            <a:ext cx="3348479" cy="856937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pic>
        <p:nvPicPr>
          <p:cNvPr id="121" name="図 1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67" y="7564225"/>
            <a:ext cx="2699658" cy="409832"/>
          </a:xfrm>
          <a:prstGeom prst="rect">
            <a:avLst/>
          </a:prstGeom>
        </p:spPr>
      </p:pic>
      <p:sp>
        <p:nvSpPr>
          <p:cNvPr id="12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515991" y="7711084"/>
            <a:ext cx="3356037" cy="16395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2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305340" y="2968175"/>
            <a:ext cx="3348479" cy="856937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pic>
        <p:nvPicPr>
          <p:cNvPr id="124" name="図 1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796" y="3620195"/>
            <a:ext cx="2699658" cy="409832"/>
          </a:xfrm>
          <a:prstGeom prst="rect">
            <a:avLst/>
          </a:prstGeom>
        </p:spPr>
      </p:pic>
      <p:sp>
        <p:nvSpPr>
          <p:cNvPr id="12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6297779" y="3767056"/>
            <a:ext cx="3356037" cy="1639520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2600334" y="6921956"/>
            <a:ext cx="3348479" cy="856937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pic>
        <p:nvPicPr>
          <p:cNvPr id="127" name="図 1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435" y="7573978"/>
            <a:ext cx="2699658" cy="409832"/>
          </a:xfrm>
          <a:prstGeom prst="rect">
            <a:avLst/>
          </a:prstGeom>
        </p:spPr>
      </p:pic>
      <p:sp>
        <p:nvSpPr>
          <p:cNvPr id="12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592773" y="7720837"/>
            <a:ext cx="3356037" cy="16395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2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353095" y="2977928"/>
            <a:ext cx="3348479" cy="856937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pic>
        <p:nvPicPr>
          <p:cNvPr id="130" name="図 1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51" y="3629946"/>
            <a:ext cx="2699658" cy="409832"/>
          </a:xfrm>
          <a:prstGeom prst="rect">
            <a:avLst/>
          </a:prstGeom>
        </p:spPr>
      </p:pic>
      <p:sp>
        <p:nvSpPr>
          <p:cNvPr id="13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345534" y="3776809"/>
            <a:ext cx="3356037" cy="1639520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cxnSp>
        <p:nvCxnSpPr>
          <p:cNvPr id="132" name="直線コネクタ 93"/>
          <p:cNvCxnSpPr>
            <a:stCxn id="95" idx="0"/>
            <a:endCxn id="114" idx="3"/>
          </p:cNvCxnSpPr>
          <p:nvPr userDrawn="1"/>
        </p:nvCxnSpPr>
        <p:spPr>
          <a:xfrm rot="16200000" flipV="1">
            <a:off x="4980576" y="4569871"/>
            <a:ext cx="1842104" cy="317534"/>
          </a:xfrm>
          <a:prstGeom prst="bentConnector2">
            <a:avLst/>
          </a:prstGeom>
          <a:ln w="38100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93"/>
          <p:cNvCxnSpPr>
            <a:stCxn id="96" idx="4"/>
            <a:endCxn id="121" idx="1"/>
          </p:cNvCxnSpPr>
          <p:nvPr userDrawn="1"/>
        </p:nvCxnSpPr>
        <p:spPr>
          <a:xfrm rot="16200000" flipH="1">
            <a:off x="7560873" y="6888839"/>
            <a:ext cx="1406243" cy="354353"/>
          </a:xfrm>
          <a:prstGeom prst="bentConnector2">
            <a:avLst/>
          </a:prstGeom>
          <a:ln w="38100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93"/>
          <p:cNvCxnSpPr>
            <a:stCxn id="98" idx="4"/>
            <a:endCxn id="127" idx="1"/>
          </p:cNvCxnSpPr>
          <p:nvPr userDrawn="1"/>
        </p:nvCxnSpPr>
        <p:spPr>
          <a:xfrm rot="16200000" flipH="1">
            <a:off x="11613557" y="6889010"/>
            <a:ext cx="1415996" cy="363770"/>
          </a:xfrm>
          <a:prstGeom prst="bentConnector2">
            <a:avLst/>
          </a:prstGeom>
          <a:ln w="38100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コネクタ 93"/>
          <p:cNvCxnSpPr>
            <a:stCxn id="97" idx="0"/>
            <a:endCxn id="124" idx="3"/>
          </p:cNvCxnSpPr>
          <p:nvPr userDrawn="1"/>
        </p:nvCxnSpPr>
        <p:spPr>
          <a:xfrm rot="16200000" flipV="1">
            <a:off x="9041059" y="4577508"/>
            <a:ext cx="1824578" cy="319786"/>
          </a:xfrm>
          <a:prstGeom prst="bentConnector2">
            <a:avLst/>
          </a:prstGeom>
          <a:ln w="38100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コネクタ 93"/>
          <p:cNvCxnSpPr>
            <a:stCxn id="99" idx="0"/>
            <a:endCxn id="130" idx="3"/>
          </p:cNvCxnSpPr>
          <p:nvPr userDrawn="1"/>
        </p:nvCxnSpPr>
        <p:spPr>
          <a:xfrm rot="16200000" flipV="1">
            <a:off x="13096240" y="4579835"/>
            <a:ext cx="1814825" cy="324882"/>
          </a:xfrm>
          <a:prstGeom prst="bentConnector2">
            <a:avLst/>
          </a:prstGeom>
          <a:ln w="38100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870595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75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75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75"/>
                            </p:stCondLst>
                            <p:childTnLst>
                              <p:par>
                                <p:cTn id="3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25"/>
                            </p:stCondLst>
                            <p:childTnLst>
                              <p:par>
                                <p:cTn id="6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125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73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230"/>
                            </p:stCondLst>
                            <p:childTnLst>
                              <p:par>
                                <p:cTn id="7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3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835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335"/>
                            </p:stCondLst>
                            <p:childTnLst>
                              <p:par>
                                <p:cTn id="9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335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94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440"/>
                            </p:stCondLst>
                            <p:childTnLst>
                              <p:par>
                                <p:cTn id="11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440"/>
                            </p:stCondLst>
                            <p:childTnLst>
                              <p:par>
                                <p:cTn id="1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045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1545"/>
                            </p:stCondLst>
                            <p:childTnLst>
                              <p:par>
                                <p:cTn id="1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545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31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650"/>
                            </p:stCondLst>
                            <p:childTnLst>
                              <p:par>
                                <p:cTn id="15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4650"/>
                            </p:stCondLst>
                            <p:childTnLst>
                              <p:par>
                                <p:cTn id="1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2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5255"/>
                            </p:stCondLst>
                            <p:childTnLst>
                              <p:par>
                                <p:cTn id="1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75" grpId="0" animBg="1"/>
      <p:bldP spid="45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6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7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0" grpId="0" animBg="1"/>
      <p:bldP spid="73" grpId="0" animBg="1"/>
      <p:bldP spid="74" grpId="0" animBg="1"/>
      <p:bldP spid="76" grpId="0" animBg="1"/>
      <p:bldP spid="77" grpId="0" animBg="1"/>
      <p:bldP spid="93" grpId="0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7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7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7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7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7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対角する 2 つの角を丸めた四角形 6"/>
          <p:cNvSpPr/>
          <p:nvPr userDrawn="1"/>
        </p:nvSpPr>
        <p:spPr>
          <a:xfrm>
            <a:off x="1237461" y="4189265"/>
            <a:ext cx="3750181" cy="1686792"/>
          </a:xfrm>
          <a:prstGeom prst="round2DiagRect">
            <a:avLst>
              <a:gd name="adj1" fmla="val 12560"/>
              <a:gd name="adj2" fmla="val 0"/>
            </a:avLst>
          </a:prstGeom>
          <a:gradFill>
            <a:gsLst>
              <a:gs pos="0">
                <a:schemeClr val="tx2">
                  <a:alpha val="85000"/>
                </a:schemeClr>
              </a:gs>
              <a:gs pos="24000">
                <a:srgbClr val="FFFFFF">
                  <a:alpha val="49000"/>
                </a:srgbClr>
              </a:gs>
              <a:gs pos="67000">
                <a:schemeClr val="tx2">
                  <a:alpha val="22000"/>
                </a:schemeClr>
              </a:gs>
              <a:gs pos="100000">
                <a:schemeClr val="tx2">
                  <a:alpha val="66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2692279" y="4611446"/>
            <a:ext cx="840545" cy="842435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7461" y="3224374"/>
            <a:ext cx="375018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35959" y="5970960"/>
            <a:ext cx="3748131" cy="290980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3" name="対角する 2 つの角を丸めた四角形 22"/>
          <p:cNvSpPr/>
          <p:nvPr userDrawn="1"/>
        </p:nvSpPr>
        <p:spPr>
          <a:xfrm>
            <a:off x="5255279" y="4189265"/>
            <a:ext cx="3750181" cy="1686792"/>
          </a:xfrm>
          <a:prstGeom prst="round2DiagRect">
            <a:avLst>
              <a:gd name="adj1" fmla="val 12560"/>
              <a:gd name="adj2" fmla="val 0"/>
            </a:avLst>
          </a:prstGeom>
          <a:gradFill>
            <a:gsLst>
              <a:gs pos="0">
                <a:schemeClr val="tx2">
                  <a:alpha val="85000"/>
                </a:schemeClr>
              </a:gs>
              <a:gs pos="24000">
                <a:srgbClr val="FFFFFF">
                  <a:alpha val="49000"/>
                </a:srgbClr>
              </a:gs>
              <a:gs pos="67000">
                <a:schemeClr val="tx2">
                  <a:alpha val="22000"/>
                </a:schemeClr>
              </a:gs>
              <a:gs pos="100000">
                <a:schemeClr val="tx2">
                  <a:alpha val="66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710097" y="4611446"/>
            <a:ext cx="840545" cy="842435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255279" y="3224374"/>
            <a:ext cx="375018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253776" y="5970960"/>
            <a:ext cx="3748131" cy="290980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7" name="対角する 2 つの角を丸めた四角形 26"/>
          <p:cNvSpPr/>
          <p:nvPr userDrawn="1"/>
        </p:nvSpPr>
        <p:spPr>
          <a:xfrm>
            <a:off x="9280963" y="4189265"/>
            <a:ext cx="3750181" cy="1686792"/>
          </a:xfrm>
          <a:prstGeom prst="round2DiagRect">
            <a:avLst>
              <a:gd name="adj1" fmla="val 12560"/>
              <a:gd name="adj2" fmla="val 0"/>
            </a:avLst>
          </a:prstGeom>
          <a:gradFill>
            <a:gsLst>
              <a:gs pos="0">
                <a:schemeClr val="tx2">
                  <a:alpha val="85000"/>
                </a:schemeClr>
              </a:gs>
              <a:gs pos="24000">
                <a:srgbClr val="FFFFFF">
                  <a:alpha val="49000"/>
                </a:srgbClr>
              </a:gs>
              <a:gs pos="67000">
                <a:schemeClr val="tx2">
                  <a:alpha val="22000"/>
                </a:schemeClr>
              </a:gs>
              <a:gs pos="100000">
                <a:schemeClr val="tx2">
                  <a:alpha val="66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0735781" y="4611446"/>
            <a:ext cx="840545" cy="842435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80963" y="3224374"/>
            <a:ext cx="375018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279461" y="5970960"/>
            <a:ext cx="3748131" cy="290980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31" name="対角する 2 つの角を丸めた四角形 30"/>
          <p:cNvSpPr/>
          <p:nvPr userDrawn="1"/>
        </p:nvSpPr>
        <p:spPr>
          <a:xfrm>
            <a:off x="13298781" y="4189265"/>
            <a:ext cx="3750181" cy="1686792"/>
          </a:xfrm>
          <a:prstGeom prst="round2DiagRect">
            <a:avLst>
              <a:gd name="adj1" fmla="val 12560"/>
              <a:gd name="adj2" fmla="val 0"/>
            </a:avLst>
          </a:prstGeom>
          <a:gradFill>
            <a:gsLst>
              <a:gs pos="0">
                <a:schemeClr val="tx2">
                  <a:alpha val="85000"/>
                </a:schemeClr>
              </a:gs>
              <a:gs pos="24000">
                <a:srgbClr val="FFFFFF">
                  <a:alpha val="49000"/>
                </a:srgbClr>
              </a:gs>
              <a:gs pos="67000">
                <a:schemeClr val="tx2">
                  <a:alpha val="22000"/>
                </a:schemeClr>
              </a:gs>
              <a:gs pos="100000">
                <a:schemeClr val="tx2">
                  <a:alpha val="66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4753599" y="4611446"/>
            <a:ext cx="840545" cy="842435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298781" y="3224374"/>
            <a:ext cx="375018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297278" y="5970960"/>
            <a:ext cx="3748131" cy="290980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90595389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75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725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25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9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6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15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825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/>
      <p:bldP spid="2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/>
      <p:bldP spid="3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/>
          <p:cNvSpPr/>
          <p:nvPr userDrawn="1"/>
        </p:nvSpPr>
        <p:spPr>
          <a:xfrm>
            <a:off x="0" y="3167215"/>
            <a:ext cx="18286413" cy="3071357"/>
          </a:xfrm>
          <a:prstGeom prst="rect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54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2544796" y="3650058"/>
            <a:ext cx="1218908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7461" y="4981271"/>
            <a:ext cx="375018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35959" y="6356558"/>
            <a:ext cx="3748131" cy="2713703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562618" y="3650058"/>
            <a:ext cx="1218908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255279" y="4981271"/>
            <a:ext cx="375018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253776" y="6356558"/>
            <a:ext cx="3748131" cy="2713703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8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0588298" y="3650058"/>
            <a:ext cx="1218908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80963" y="4981271"/>
            <a:ext cx="375018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279461" y="6356558"/>
            <a:ext cx="3748131" cy="2713703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32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4606120" y="3650058"/>
            <a:ext cx="1218908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298781" y="4981271"/>
            <a:ext cx="375018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297278" y="6356558"/>
            <a:ext cx="3748131" cy="2713703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19239025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75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75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475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25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25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4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15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65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325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円/楕円 2"/>
          <p:cNvSpPr/>
          <p:nvPr userDrawn="1"/>
        </p:nvSpPr>
        <p:spPr>
          <a:xfrm>
            <a:off x="4619697" y="619996"/>
            <a:ext cx="9047019" cy="9047018"/>
          </a:xfrm>
          <a:prstGeom prst="ellipse">
            <a:avLst/>
          </a:prstGeom>
          <a:gradFill>
            <a:gsLst>
              <a:gs pos="0">
                <a:schemeClr val="tx2">
                  <a:alpha val="64000"/>
                </a:schemeClr>
              </a:gs>
              <a:gs pos="31000">
                <a:srgbClr val="FFFFFF">
                  <a:alpha val="71000"/>
                </a:srgbClr>
              </a:gs>
              <a:gs pos="88000">
                <a:srgbClr val="FFFFFF">
                  <a:alpha val="45000"/>
                </a:srgbClr>
              </a:gs>
              <a:gs pos="67000">
                <a:schemeClr val="tx2">
                  <a:alpha val="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5674772" y="1675069"/>
            <a:ext cx="6936872" cy="6936872"/>
          </a:xfrm>
          <a:prstGeom prst="ellipse">
            <a:avLst/>
          </a:prstGeom>
          <a:gradFill>
            <a:gsLst>
              <a:gs pos="0">
                <a:schemeClr val="tx2"/>
              </a:gs>
              <a:gs pos="31000">
                <a:srgbClr val="FFFFFF"/>
              </a:gs>
              <a:gs pos="88000">
                <a:srgbClr val="FFFFFF">
                  <a:alpha val="60000"/>
                </a:srgbClr>
              </a:gs>
              <a:gs pos="67000">
                <a:schemeClr val="tx2">
                  <a:alpha val="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872259" y="3972962"/>
            <a:ext cx="6541898" cy="1762823"/>
          </a:xfrm>
          <a:prstGeom prst="rect">
            <a:avLst/>
          </a:prstGeom>
        </p:spPr>
        <p:txBody>
          <a:bodyPr lIns="91421" tIns="45711" rIns="91421" bIns="45711" anchor="b">
            <a:noAutofit/>
          </a:bodyPr>
          <a:lstStyle>
            <a:lvl1pPr algn="ctr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869977" y="5459558"/>
            <a:ext cx="6546460" cy="783173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829308" y="8026401"/>
            <a:ext cx="5084619" cy="2040663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1924644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2" grpId="0"/>
      <p:bldP spid="6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50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1287036" y="3021369"/>
            <a:ext cx="3645972" cy="364597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90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2500570" y="3857876"/>
            <a:ext cx="1218908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477393" y="5050547"/>
            <a:ext cx="326527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35959" y="6788729"/>
            <a:ext cx="3748131" cy="2382983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5284551" y="3021369"/>
            <a:ext cx="3645972" cy="364597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90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498085" y="3857876"/>
            <a:ext cx="1218908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474908" y="5050547"/>
            <a:ext cx="326527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233474" y="6788729"/>
            <a:ext cx="3748131" cy="2382983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31" name="円/楕円 30"/>
          <p:cNvSpPr/>
          <p:nvPr userDrawn="1"/>
        </p:nvSpPr>
        <p:spPr>
          <a:xfrm>
            <a:off x="9322675" y="3021369"/>
            <a:ext cx="3645972" cy="364597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90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0536213" y="3857876"/>
            <a:ext cx="1218908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513031" y="5050547"/>
            <a:ext cx="326527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271597" y="6788729"/>
            <a:ext cx="3748131" cy="2382983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39" name="円/楕円 38"/>
          <p:cNvSpPr/>
          <p:nvPr userDrawn="1"/>
        </p:nvSpPr>
        <p:spPr>
          <a:xfrm>
            <a:off x="13351903" y="3021369"/>
            <a:ext cx="3645972" cy="364597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90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4565437" y="3857876"/>
            <a:ext cx="1218908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542260" y="5050547"/>
            <a:ext cx="326527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300826" y="6788729"/>
            <a:ext cx="3748131" cy="2382983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37947260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2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25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6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1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75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6" grpId="0"/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0" grpId="0"/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/>
          <p:cNvSpPr/>
          <p:nvPr userDrawn="1"/>
        </p:nvSpPr>
        <p:spPr>
          <a:xfrm>
            <a:off x="0" y="4439269"/>
            <a:ext cx="18286413" cy="584773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3033437" y="4876916"/>
            <a:ext cx="1225166" cy="122792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6712" y="6307906"/>
            <a:ext cx="4818624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38028" y="7272800"/>
            <a:ext cx="4815992" cy="210717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8530250" y="4876916"/>
            <a:ext cx="1225166" cy="122792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733525" y="6307906"/>
            <a:ext cx="4818624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734841" y="7272800"/>
            <a:ext cx="4815992" cy="210717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8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4027060" y="4876916"/>
            <a:ext cx="1225166" cy="122792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230333" y="6307906"/>
            <a:ext cx="4818624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231649" y="7272800"/>
            <a:ext cx="4815992" cy="210717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21559" y="2798155"/>
            <a:ext cx="16443307" cy="147888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9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092236229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25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25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25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5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5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25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975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475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1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対角する 2 つの角を丸めた四角形 6"/>
          <p:cNvSpPr/>
          <p:nvPr userDrawn="1"/>
        </p:nvSpPr>
        <p:spPr>
          <a:xfrm>
            <a:off x="7263611" y="3287487"/>
            <a:ext cx="3788229" cy="3788229"/>
          </a:xfrm>
          <a:prstGeom prst="round2DiagRect">
            <a:avLst>
              <a:gd name="adj1" fmla="val 7472"/>
              <a:gd name="adj2" fmla="val 0"/>
            </a:avLst>
          </a:prstGeom>
          <a:gradFill>
            <a:gsLst>
              <a:gs pos="0">
                <a:schemeClr val="tx2"/>
              </a:gs>
              <a:gs pos="31000">
                <a:srgbClr val="FFFFFF">
                  <a:alpha val="54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対角する 2 つの角を丸めた四角形 7"/>
          <p:cNvSpPr/>
          <p:nvPr userDrawn="1"/>
        </p:nvSpPr>
        <p:spPr>
          <a:xfrm>
            <a:off x="5042123" y="5029205"/>
            <a:ext cx="2046514" cy="2046515"/>
          </a:xfrm>
          <a:prstGeom prst="round2DiagRect">
            <a:avLst>
              <a:gd name="adj1" fmla="val 11727"/>
              <a:gd name="adj2" fmla="val 0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対角する 2 つの角を丸めた四角形 8"/>
          <p:cNvSpPr/>
          <p:nvPr userDrawn="1"/>
        </p:nvSpPr>
        <p:spPr>
          <a:xfrm>
            <a:off x="6268576" y="4002316"/>
            <a:ext cx="820061" cy="820061"/>
          </a:xfrm>
          <a:prstGeom prst="round2DiagRect">
            <a:avLst>
              <a:gd name="adj1" fmla="val 19861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対角する 2 つの角を丸めた四角形 9"/>
          <p:cNvSpPr/>
          <p:nvPr userDrawn="1"/>
        </p:nvSpPr>
        <p:spPr>
          <a:xfrm>
            <a:off x="2900354" y="4201886"/>
            <a:ext cx="1931312" cy="1856820"/>
          </a:xfrm>
          <a:prstGeom prst="round2DiagRect">
            <a:avLst>
              <a:gd name="adj1" fmla="val 14854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対角する 2 つの角を丸めた四角形 10"/>
          <p:cNvSpPr/>
          <p:nvPr userDrawn="1"/>
        </p:nvSpPr>
        <p:spPr>
          <a:xfrm>
            <a:off x="11212285" y="4537535"/>
            <a:ext cx="2581952" cy="2538185"/>
          </a:xfrm>
          <a:prstGeom prst="round2DiagRect">
            <a:avLst>
              <a:gd name="adj1" fmla="val 8868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対角する 2 つの角を丸めた四角形 11"/>
          <p:cNvSpPr/>
          <p:nvPr userDrawn="1"/>
        </p:nvSpPr>
        <p:spPr>
          <a:xfrm>
            <a:off x="4011606" y="6255659"/>
            <a:ext cx="820061" cy="820061"/>
          </a:xfrm>
          <a:prstGeom prst="round2DiagRect">
            <a:avLst>
              <a:gd name="adj1" fmla="val 19861"/>
              <a:gd name="adj2" fmla="val 0"/>
            </a:avLst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対角する 2 つの角を丸めた四角形 12"/>
          <p:cNvSpPr/>
          <p:nvPr userDrawn="1"/>
        </p:nvSpPr>
        <p:spPr>
          <a:xfrm>
            <a:off x="11212285" y="3269343"/>
            <a:ext cx="1081314" cy="1081314"/>
          </a:xfrm>
          <a:prstGeom prst="round2DiagRect">
            <a:avLst>
              <a:gd name="adj1" fmla="val 19861"/>
              <a:gd name="adj2" fmla="val 0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対角する 2 つの角を丸めた四角形 13"/>
          <p:cNvSpPr/>
          <p:nvPr userDrawn="1"/>
        </p:nvSpPr>
        <p:spPr>
          <a:xfrm>
            <a:off x="13946643" y="4537532"/>
            <a:ext cx="1747750" cy="1718124"/>
          </a:xfrm>
          <a:prstGeom prst="round2DiagRect">
            <a:avLst>
              <a:gd name="adj1" fmla="val 11727"/>
              <a:gd name="adj2" fmla="val 0"/>
            </a:avLst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対角する 2 つの角を丸めた四角形 14"/>
          <p:cNvSpPr/>
          <p:nvPr userDrawn="1"/>
        </p:nvSpPr>
        <p:spPr>
          <a:xfrm>
            <a:off x="13946636" y="6393550"/>
            <a:ext cx="682173" cy="682172"/>
          </a:xfrm>
          <a:prstGeom prst="round2DiagRect">
            <a:avLst>
              <a:gd name="adj1" fmla="val 19861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1559" y="7399652"/>
            <a:ext cx="16443307" cy="169025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282633" y="3592439"/>
            <a:ext cx="375018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416004" y="4565410"/>
            <a:ext cx="3483430" cy="235790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042125" y="6227533"/>
            <a:ext cx="2046514" cy="734531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212285" y="6015169"/>
            <a:ext cx="2590003" cy="753635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3445744" y="4709083"/>
            <a:ext cx="840545" cy="842435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4400245" y="4975381"/>
            <a:ext cx="840545" cy="842435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5735466" y="5533574"/>
            <a:ext cx="659827" cy="66131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6" hasCustomPrompt="1"/>
          </p:nvPr>
        </p:nvSpPr>
        <p:spPr>
          <a:xfrm>
            <a:off x="12173347" y="5296803"/>
            <a:ext cx="659827" cy="66131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11477314" y="3533756"/>
            <a:ext cx="551256" cy="552497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7064424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375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  <p:bldP spid="23" grpId="0"/>
      <p:bldP spid="24" grpId="0"/>
      <p:bldP spid="25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対角する 2 つの角を丸めた四角形 6"/>
          <p:cNvSpPr/>
          <p:nvPr userDrawn="1"/>
        </p:nvSpPr>
        <p:spPr>
          <a:xfrm>
            <a:off x="2183612" y="3287487"/>
            <a:ext cx="3788229" cy="3788229"/>
          </a:xfrm>
          <a:prstGeom prst="round2DiagRect">
            <a:avLst>
              <a:gd name="adj1" fmla="val 7472"/>
              <a:gd name="adj2" fmla="val 0"/>
            </a:avLst>
          </a:prstGeom>
          <a:gradFill flip="none" rotWithShape="1">
            <a:gsLst>
              <a:gs pos="0">
                <a:schemeClr val="tx1">
                  <a:alpha val="48000"/>
                </a:schemeClr>
              </a:gs>
              <a:gs pos="73000">
                <a:srgbClr val="FFFFFF">
                  <a:alpha val="40000"/>
                </a:srgbClr>
              </a:gs>
              <a:gs pos="33000">
                <a:schemeClr val="tx1">
                  <a:alpha val="25000"/>
                </a:schemeClr>
              </a:gs>
              <a:gs pos="100000">
                <a:schemeClr val="tx1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202634" y="3592439"/>
            <a:ext cx="375018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2321498" y="4565410"/>
            <a:ext cx="3512457" cy="235790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0" name="対角する 2 つの角を丸めた四角形 9"/>
          <p:cNvSpPr/>
          <p:nvPr userDrawn="1"/>
        </p:nvSpPr>
        <p:spPr>
          <a:xfrm>
            <a:off x="7262591" y="3287487"/>
            <a:ext cx="3788229" cy="3788229"/>
          </a:xfrm>
          <a:prstGeom prst="round2DiagRect">
            <a:avLst>
              <a:gd name="adj1" fmla="val 7472"/>
              <a:gd name="adj2" fmla="val 0"/>
            </a:avLst>
          </a:prstGeom>
          <a:gradFill flip="none" rotWithShape="1">
            <a:gsLst>
              <a:gs pos="0">
                <a:schemeClr val="tx1">
                  <a:alpha val="48000"/>
                </a:schemeClr>
              </a:gs>
              <a:gs pos="73000">
                <a:srgbClr val="FFFFFF">
                  <a:alpha val="40000"/>
                </a:srgbClr>
              </a:gs>
              <a:gs pos="33000">
                <a:schemeClr val="tx1">
                  <a:alpha val="25000"/>
                </a:schemeClr>
              </a:gs>
              <a:gs pos="100000">
                <a:schemeClr val="tx1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281613" y="3592439"/>
            <a:ext cx="375018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400477" y="4565410"/>
            <a:ext cx="3512457" cy="235790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3" name="対角する 2 つの角を丸めた四角形 12"/>
          <p:cNvSpPr/>
          <p:nvPr userDrawn="1"/>
        </p:nvSpPr>
        <p:spPr>
          <a:xfrm>
            <a:off x="12320822" y="3287487"/>
            <a:ext cx="3788229" cy="3788229"/>
          </a:xfrm>
          <a:prstGeom prst="round2DiagRect">
            <a:avLst>
              <a:gd name="adj1" fmla="val 7472"/>
              <a:gd name="adj2" fmla="val 0"/>
            </a:avLst>
          </a:prstGeom>
          <a:gradFill flip="none" rotWithShape="1">
            <a:gsLst>
              <a:gs pos="0">
                <a:schemeClr val="tx1">
                  <a:alpha val="48000"/>
                </a:schemeClr>
              </a:gs>
              <a:gs pos="73000">
                <a:srgbClr val="FFFFFF">
                  <a:alpha val="40000"/>
                </a:srgbClr>
              </a:gs>
              <a:gs pos="33000">
                <a:schemeClr val="tx1">
                  <a:alpha val="25000"/>
                </a:schemeClr>
              </a:gs>
              <a:gs pos="100000">
                <a:schemeClr val="tx1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39846" y="3592439"/>
            <a:ext cx="375018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58708" y="4565410"/>
            <a:ext cx="3512457" cy="235790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1559" y="7399652"/>
            <a:ext cx="16443307" cy="169025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9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735464968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75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75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25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25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6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2653372" y="5749700"/>
            <a:ext cx="780576" cy="780576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812258" y="5908586"/>
            <a:ext cx="462804" cy="462804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6641690" y="4746482"/>
            <a:ext cx="780576" cy="78057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800576" y="4905368"/>
            <a:ext cx="462804" cy="462804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>
            <a:stCxn id="19" idx="6"/>
            <a:endCxn id="20" idx="2"/>
          </p:cNvCxnSpPr>
          <p:nvPr userDrawn="1"/>
        </p:nvCxnSpPr>
        <p:spPr>
          <a:xfrm flipV="1">
            <a:off x="3275062" y="5136770"/>
            <a:ext cx="3366628" cy="1003218"/>
          </a:xfrm>
          <a:prstGeom prst="line">
            <a:avLst/>
          </a:prstGeom>
          <a:ln w="38100"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 userDrawn="1"/>
        </p:nvSpPr>
        <p:spPr>
          <a:xfrm>
            <a:off x="10648476" y="5368172"/>
            <a:ext cx="780576" cy="780576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0807362" y="5527058"/>
            <a:ext cx="462804" cy="462804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/>
          <p:cNvCxnSpPr>
            <a:stCxn id="21" idx="6"/>
            <a:endCxn id="25" idx="2"/>
          </p:cNvCxnSpPr>
          <p:nvPr userDrawn="1"/>
        </p:nvCxnSpPr>
        <p:spPr>
          <a:xfrm>
            <a:off x="7263382" y="5136770"/>
            <a:ext cx="3385094" cy="621690"/>
          </a:xfrm>
          <a:prstGeom prst="line">
            <a:avLst/>
          </a:prstGeom>
          <a:ln w="381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円/楕円 28"/>
          <p:cNvSpPr/>
          <p:nvPr userDrawn="1"/>
        </p:nvSpPr>
        <p:spPr>
          <a:xfrm>
            <a:off x="14618325" y="3960338"/>
            <a:ext cx="780576" cy="78057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4777211" y="4119224"/>
            <a:ext cx="462804" cy="462804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/>
          <p:cNvCxnSpPr>
            <a:stCxn id="26" idx="6"/>
            <a:endCxn id="29" idx="2"/>
          </p:cNvCxnSpPr>
          <p:nvPr userDrawn="1"/>
        </p:nvCxnSpPr>
        <p:spPr>
          <a:xfrm flipV="1">
            <a:off x="11270171" y="4350631"/>
            <a:ext cx="3348159" cy="1407833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>
            <a:stCxn id="18" idx="2"/>
          </p:cNvCxnSpPr>
          <p:nvPr userDrawn="1"/>
        </p:nvCxnSpPr>
        <p:spPr>
          <a:xfrm flipH="1" flipV="1">
            <a:off x="5" y="5368172"/>
            <a:ext cx="2653372" cy="771816"/>
          </a:xfrm>
          <a:prstGeom prst="line">
            <a:avLst/>
          </a:prstGeom>
          <a:ln w="38100"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>
            <a:stCxn id="29" idx="6"/>
          </p:cNvCxnSpPr>
          <p:nvPr userDrawn="1"/>
        </p:nvCxnSpPr>
        <p:spPr>
          <a:xfrm>
            <a:off x="15398907" y="4350626"/>
            <a:ext cx="2887511" cy="771816"/>
          </a:xfrm>
          <a:prstGeom prst="line">
            <a:avLst/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969864" y="4582033"/>
            <a:ext cx="2222797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1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920585" y="3683555"/>
            <a:ext cx="2222797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1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927369" y="4268620"/>
            <a:ext cx="2222797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1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897219" y="2893255"/>
            <a:ext cx="2222797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1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9388" y="6601175"/>
            <a:ext cx="375018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5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9388" y="7438759"/>
            <a:ext cx="3750181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162229" y="5638559"/>
            <a:ext cx="375018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5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162229" y="6476144"/>
            <a:ext cx="3750181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73451" y="6271127"/>
            <a:ext cx="375018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5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173451" y="7108711"/>
            <a:ext cx="3750181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148656" y="4873475"/>
            <a:ext cx="375018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5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148656" y="5711059"/>
            <a:ext cx="3750181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41529889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75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25"/>
                            </p:stCondLst>
                            <p:childTnLst>
                              <p:par>
                                <p:cTn id="2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88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62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413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913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663"/>
                            </p:stCondLst>
                            <p:childTnLst>
                              <p:par>
                                <p:cTn id="5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25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2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9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45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200"/>
                            </p:stCondLst>
                            <p:childTnLst>
                              <p:par>
                                <p:cTn id="8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63"/>
                            </p:stCondLst>
                            <p:childTnLst>
                              <p:par>
                                <p:cTn id="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738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488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988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738"/>
                            </p:stCondLst>
                            <p:childTnLst>
                              <p:par>
                                <p:cTn id="1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600"/>
                            </p:stCondLst>
                            <p:childTnLst>
                              <p:par>
                                <p:cTn id="1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4275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025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25" grpId="0" animBg="1"/>
      <p:bldP spid="26" grpId="0" animBg="1"/>
      <p:bldP spid="29" grpId="0" animBg="1"/>
      <p:bldP spid="30" grpId="0" animBg="1"/>
      <p:bldP spid="57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円/楕円 31"/>
          <p:cNvSpPr/>
          <p:nvPr userDrawn="1"/>
        </p:nvSpPr>
        <p:spPr>
          <a:xfrm>
            <a:off x="2073460" y="3588760"/>
            <a:ext cx="1985304" cy="198530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954717" y="4167659"/>
            <a:ext cx="2222797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1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1025" y="5720100"/>
            <a:ext cx="375018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5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91025" y="6557689"/>
            <a:ext cx="3750181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cxnSp>
        <p:nvCxnSpPr>
          <p:cNvPr id="36" name="直線コネクタ 35"/>
          <p:cNvCxnSpPr>
            <a:endCxn id="32" idx="2"/>
          </p:cNvCxnSpPr>
          <p:nvPr userDrawn="1"/>
        </p:nvCxnSpPr>
        <p:spPr>
          <a:xfrm>
            <a:off x="1" y="4581407"/>
            <a:ext cx="2073458" cy="0"/>
          </a:xfrm>
          <a:prstGeom prst="line">
            <a:avLst/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38"/>
          <p:cNvSpPr/>
          <p:nvPr userDrawn="1"/>
        </p:nvSpPr>
        <p:spPr>
          <a:xfrm>
            <a:off x="6109378" y="3588760"/>
            <a:ext cx="1985304" cy="198530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0635" y="4167659"/>
            <a:ext cx="2222797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1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153272" y="5720100"/>
            <a:ext cx="375018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5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5153272" y="6557689"/>
            <a:ext cx="3750181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cxnSp>
        <p:nvCxnSpPr>
          <p:cNvPr id="44" name="直線コネクタ 43"/>
          <p:cNvCxnSpPr>
            <a:stCxn id="32" idx="6"/>
            <a:endCxn id="39" idx="2"/>
          </p:cNvCxnSpPr>
          <p:nvPr userDrawn="1"/>
        </p:nvCxnSpPr>
        <p:spPr>
          <a:xfrm>
            <a:off x="4058767" y="4581407"/>
            <a:ext cx="2050616" cy="0"/>
          </a:xfrm>
          <a:prstGeom prst="line">
            <a:avLst/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円/楕円 45"/>
          <p:cNvSpPr/>
          <p:nvPr userDrawn="1"/>
        </p:nvSpPr>
        <p:spPr>
          <a:xfrm>
            <a:off x="10145297" y="3588760"/>
            <a:ext cx="1985304" cy="198530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026555" y="4167659"/>
            <a:ext cx="2222797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1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384186" y="5720100"/>
            <a:ext cx="375018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5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384186" y="6557689"/>
            <a:ext cx="3750181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cxnSp>
        <p:nvCxnSpPr>
          <p:cNvPr id="50" name="直線コネクタ 49"/>
          <p:cNvCxnSpPr>
            <a:stCxn id="39" idx="6"/>
            <a:endCxn id="46" idx="2"/>
          </p:cNvCxnSpPr>
          <p:nvPr userDrawn="1"/>
        </p:nvCxnSpPr>
        <p:spPr>
          <a:xfrm>
            <a:off x="8094687" y="4581407"/>
            <a:ext cx="2050616" cy="0"/>
          </a:xfrm>
          <a:prstGeom prst="line">
            <a:avLst/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50"/>
          <p:cNvSpPr/>
          <p:nvPr userDrawn="1"/>
        </p:nvSpPr>
        <p:spPr>
          <a:xfrm>
            <a:off x="14181215" y="3588760"/>
            <a:ext cx="1985304" cy="198530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62473" y="4167659"/>
            <a:ext cx="2222797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1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3298781" y="5720100"/>
            <a:ext cx="375018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5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3298781" y="6557689"/>
            <a:ext cx="3750181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cxnSp>
        <p:nvCxnSpPr>
          <p:cNvPr id="55" name="直線コネクタ 54"/>
          <p:cNvCxnSpPr>
            <a:stCxn id="46" idx="6"/>
            <a:endCxn id="51" idx="2"/>
          </p:cNvCxnSpPr>
          <p:nvPr userDrawn="1"/>
        </p:nvCxnSpPr>
        <p:spPr>
          <a:xfrm>
            <a:off x="12130601" y="4581407"/>
            <a:ext cx="2050614" cy="0"/>
          </a:xfrm>
          <a:prstGeom prst="line">
            <a:avLst/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>
            <a:stCxn id="51" idx="6"/>
          </p:cNvCxnSpPr>
          <p:nvPr userDrawn="1"/>
        </p:nvCxnSpPr>
        <p:spPr>
          <a:xfrm>
            <a:off x="16166524" y="4581407"/>
            <a:ext cx="2119894" cy="0"/>
          </a:xfrm>
          <a:prstGeom prst="line">
            <a:avLst/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529232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75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75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9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1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75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25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25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925"/>
                            </p:stCondLst>
                            <p:childTnLst>
                              <p:par>
                                <p:cTn id="7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35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85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750"/>
                            </p:stCondLst>
                            <p:childTnLst>
                              <p:par>
                                <p:cTn id="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425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175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4317590"/>
            <a:ext cx="18286413" cy="2530046"/>
          </a:xfrm>
          <a:prstGeom prst="rect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54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695269" y="4551920"/>
            <a:ext cx="14895871" cy="2061386"/>
          </a:xfrm>
        </p:spPr>
        <p:txBody>
          <a:bodyPr anchor="ctr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66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415506283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75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アーチ 6"/>
          <p:cNvSpPr/>
          <p:nvPr userDrawn="1"/>
        </p:nvSpPr>
        <p:spPr>
          <a:xfrm>
            <a:off x="9178777" y="3113885"/>
            <a:ext cx="2844749" cy="3158993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1" tIns="45711" rIns="91421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5400000">
            <a:off x="9021655" y="5910793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1" tIns="45711" rIns="91421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アーチ 6"/>
          <p:cNvSpPr/>
          <p:nvPr userDrawn="1"/>
        </p:nvSpPr>
        <p:spPr>
          <a:xfrm rot="10800000">
            <a:off x="6224750" y="5753671"/>
            <a:ext cx="2844749" cy="3158993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1" tIns="45711" rIns="91421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アーチ 6"/>
          <p:cNvSpPr/>
          <p:nvPr userDrawn="1"/>
        </p:nvSpPr>
        <p:spPr>
          <a:xfrm rot="16200000">
            <a:off x="6381870" y="2955972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1" tIns="45711" rIns="91421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 userDrawn="1"/>
        </p:nvSpPr>
        <p:spPr>
          <a:xfrm>
            <a:off x="10351757" y="3366757"/>
            <a:ext cx="1470694" cy="147069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0351757" y="7214857"/>
            <a:ext cx="1470694" cy="147069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503657" y="7231568"/>
            <a:ext cx="1470694" cy="147069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6503659" y="3367216"/>
            <a:ext cx="1470694" cy="147069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43799" y="3873624"/>
            <a:ext cx="5490609" cy="188004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43799" y="3113092"/>
            <a:ext cx="5490609" cy="8706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5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43799" y="7158990"/>
            <a:ext cx="5490609" cy="188004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43799" y="6398457"/>
            <a:ext cx="5490609" cy="8706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5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22519" y="3887676"/>
            <a:ext cx="5490609" cy="1880043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3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22519" y="3127144"/>
            <a:ext cx="5490609" cy="870620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5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22519" y="7173039"/>
            <a:ext cx="5490609" cy="1880043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3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22519" y="6412508"/>
            <a:ext cx="5490609" cy="870620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5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68222" y="5558110"/>
            <a:ext cx="4275475" cy="773204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5400" i="1" spc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800289" y="3815293"/>
            <a:ext cx="573622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800287" y="7663393"/>
            <a:ext cx="573622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952189" y="7680104"/>
            <a:ext cx="573622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952189" y="3815752"/>
            <a:ext cx="573622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2454310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75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175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675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175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175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925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425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925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925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675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175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675"/>
                            </p:stCondLst>
                            <p:childTnLst>
                              <p:par>
                                <p:cTn id="7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675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425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925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425"/>
                            </p:stCondLst>
                            <p:childTnLst>
                              <p:par>
                                <p:cTn id="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9" grpId="0" animBg="1"/>
      <p:bldP spid="30" grpId="0" animBg="1"/>
      <p:bldP spid="31" grpId="0" animBg="1"/>
      <p:bldP spid="32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22" grpId="0"/>
      <p:bldP spid="24" grpId="0"/>
      <p:bldP spid="26" grpId="0"/>
      <p:bldP spid="28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7431559" y="4376958"/>
            <a:ext cx="3375375" cy="337537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219875" y="2578215"/>
            <a:ext cx="1798744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0491899" y="6431670"/>
            <a:ext cx="1798744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0491899" y="3866385"/>
            <a:ext cx="1798744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219873" y="7752333"/>
            <a:ext cx="1798744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947852" y="6431670"/>
            <a:ext cx="1798744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5947852" y="3866385"/>
            <a:ext cx="1798744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7658042" y="5638556"/>
            <a:ext cx="2970330" cy="773204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500" i="1" spc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8832436" y="3190780"/>
            <a:ext cx="573622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1104460" y="4478948"/>
            <a:ext cx="573622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11104460" y="7044233"/>
            <a:ext cx="573622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8832434" y="8364898"/>
            <a:ext cx="573622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560413" y="7044233"/>
            <a:ext cx="573622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6560413" y="4478948"/>
            <a:ext cx="573622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3013642" y="3516002"/>
            <a:ext cx="4642127" cy="135747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3013642" y="2755469"/>
            <a:ext cx="4642127" cy="8706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5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3013642" y="5888162"/>
            <a:ext cx="4642127" cy="135747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3013642" y="5127629"/>
            <a:ext cx="4642127" cy="8706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5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3007030" y="8131109"/>
            <a:ext cx="4642127" cy="135747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007030" y="7370576"/>
            <a:ext cx="4642127" cy="8706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5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9" name="直線コネクタ 38"/>
          <p:cNvCxnSpPr>
            <a:stCxn id="10" idx="6"/>
            <a:endCxn id="34" idx="1"/>
          </p:cNvCxnSpPr>
          <p:nvPr userDrawn="1"/>
        </p:nvCxnSpPr>
        <p:spPr>
          <a:xfrm flipV="1">
            <a:off x="10018624" y="3190774"/>
            <a:ext cx="2995018" cy="286812"/>
          </a:xfrm>
          <a:prstGeom prst="bentConnector3">
            <a:avLst>
              <a:gd name="adj1" fmla="val 87686"/>
            </a:avLst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38"/>
          <p:cNvCxnSpPr>
            <a:stCxn id="12" idx="6"/>
            <a:endCxn id="36" idx="1"/>
          </p:cNvCxnSpPr>
          <p:nvPr userDrawn="1"/>
        </p:nvCxnSpPr>
        <p:spPr>
          <a:xfrm>
            <a:off x="12290643" y="4765757"/>
            <a:ext cx="722993" cy="797180"/>
          </a:xfrm>
          <a:prstGeom prst="bentConnector3">
            <a:avLst>
              <a:gd name="adj1" fmla="val 50000"/>
            </a:avLst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38"/>
          <p:cNvCxnSpPr>
            <a:stCxn id="11" idx="6"/>
            <a:endCxn id="38" idx="1"/>
          </p:cNvCxnSpPr>
          <p:nvPr userDrawn="1"/>
        </p:nvCxnSpPr>
        <p:spPr>
          <a:xfrm>
            <a:off x="12290641" y="7331044"/>
            <a:ext cx="716382" cy="474842"/>
          </a:xfrm>
          <a:prstGeom prst="bentConnector3">
            <a:avLst>
              <a:gd name="adj1" fmla="val 50000"/>
            </a:avLst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92262" y="3516002"/>
            <a:ext cx="4642127" cy="1357470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3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592262" y="2755469"/>
            <a:ext cx="4642127" cy="870620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5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592262" y="5888162"/>
            <a:ext cx="4642127" cy="1357470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3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592262" y="5127629"/>
            <a:ext cx="4642127" cy="870620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5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585650" y="8131109"/>
            <a:ext cx="4642127" cy="1357470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3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585650" y="7370576"/>
            <a:ext cx="4642127" cy="870620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5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8" name="直線コネクタ 38"/>
          <p:cNvCxnSpPr>
            <a:stCxn id="15" idx="2"/>
            <a:endCxn id="53" idx="3"/>
          </p:cNvCxnSpPr>
          <p:nvPr userDrawn="1"/>
        </p:nvCxnSpPr>
        <p:spPr>
          <a:xfrm rot="10800000">
            <a:off x="5234386" y="3190778"/>
            <a:ext cx="713466" cy="1574981"/>
          </a:xfrm>
          <a:prstGeom prst="bentConnector3">
            <a:avLst>
              <a:gd name="adj1" fmla="val 50000"/>
            </a:avLst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38"/>
          <p:cNvCxnSpPr>
            <a:stCxn id="14" idx="2"/>
            <a:endCxn id="55" idx="3"/>
          </p:cNvCxnSpPr>
          <p:nvPr userDrawn="1"/>
        </p:nvCxnSpPr>
        <p:spPr>
          <a:xfrm rot="10800000">
            <a:off x="5234386" y="5562936"/>
            <a:ext cx="713466" cy="1768106"/>
          </a:xfrm>
          <a:prstGeom prst="bentConnector3">
            <a:avLst>
              <a:gd name="adj1" fmla="val 50000"/>
            </a:avLst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38"/>
          <p:cNvCxnSpPr>
            <a:stCxn id="13" idx="2"/>
            <a:endCxn id="57" idx="3"/>
          </p:cNvCxnSpPr>
          <p:nvPr userDrawn="1"/>
        </p:nvCxnSpPr>
        <p:spPr>
          <a:xfrm rot="10800000">
            <a:off x="5227774" y="7805883"/>
            <a:ext cx="2992100" cy="845823"/>
          </a:xfrm>
          <a:prstGeom prst="bentConnector3">
            <a:avLst>
              <a:gd name="adj1" fmla="val 88201"/>
            </a:avLst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89400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75"/>
                            </p:stCondLst>
                            <p:childTnLst>
                              <p:par>
                                <p:cTn id="2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425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925"/>
                            </p:stCondLst>
                            <p:childTnLst>
                              <p:par>
                                <p:cTn id="8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925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425"/>
                            </p:stCondLst>
                            <p:childTnLst>
                              <p:par>
                                <p:cTn id="9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425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925"/>
                            </p:stCondLst>
                            <p:childTnLst>
                              <p:par>
                                <p:cTn id="10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925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425"/>
                            </p:stCondLst>
                            <p:childTnLst>
                              <p:par>
                                <p:cTn id="1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425"/>
                            </p:stCondLst>
                            <p:childTnLst>
                              <p:par>
                                <p:cTn id="1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925"/>
                            </p:stCondLst>
                            <p:childTnLst>
                              <p:par>
                                <p:cTn id="1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1925"/>
                            </p:stCondLst>
                            <p:childTnLst>
                              <p:par>
                                <p:cTn id="1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2425"/>
                            </p:stCondLst>
                            <p:childTnLst>
                              <p:par>
                                <p:cTn id="1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6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27" grpId="0"/>
      <p:bldP spid="28" grpId="0"/>
      <p:bldP spid="29" grpId="0"/>
      <p:bldP spid="30" grpId="0"/>
      <p:bldP spid="31" grpId="0"/>
      <p:bldP spid="32" grpId="0"/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" y="3140588"/>
            <a:ext cx="7516762" cy="116512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2348500" y="4776020"/>
            <a:ext cx="6279307" cy="116512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4570590" y="8046887"/>
            <a:ext cx="13715824" cy="116512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459546" y="6411452"/>
            <a:ext cx="6279307" cy="116512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平行四辺形 14"/>
          <p:cNvSpPr/>
          <p:nvPr userDrawn="1"/>
        </p:nvSpPr>
        <p:spPr>
          <a:xfrm>
            <a:off x="2348505" y="4305713"/>
            <a:ext cx="5168261" cy="470312"/>
          </a:xfrm>
          <a:prstGeom prst="parallelogram">
            <a:avLst>
              <a:gd name="adj" fmla="val 194736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平行四辺形 15"/>
          <p:cNvSpPr/>
          <p:nvPr userDrawn="1"/>
        </p:nvSpPr>
        <p:spPr>
          <a:xfrm>
            <a:off x="3459551" y="5941145"/>
            <a:ext cx="5168261" cy="470312"/>
          </a:xfrm>
          <a:prstGeom prst="parallelogram">
            <a:avLst>
              <a:gd name="adj" fmla="val 194736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平行四辺形 16"/>
          <p:cNvSpPr/>
          <p:nvPr userDrawn="1"/>
        </p:nvSpPr>
        <p:spPr>
          <a:xfrm>
            <a:off x="4570595" y="7576579"/>
            <a:ext cx="5168261" cy="470312"/>
          </a:xfrm>
          <a:prstGeom prst="parallelogram">
            <a:avLst>
              <a:gd name="adj" fmla="val 194736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514907" y="3287842"/>
            <a:ext cx="4973672" cy="870620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5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657254" y="3436340"/>
            <a:ext cx="573622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2639763" y="4923275"/>
            <a:ext cx="4973672" cy="870620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5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7782113" y="5071774"/>
            <a:ext cx="573622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3758382" y="6558707"/>
            <a:ext cx="4973672" cy="870620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5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8900732" y="6707206"/>
            <a:ext cx="573622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03605" y="8194142"/>
            <a:ext cx="4973672" cy="870620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5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8" hasCustomPrompt="1"/>
          </p:nvPr>
        </p:nvSpPr>
        <p:spPr>
          <a:xfrm>
            <a:off x="10045952" y="8342641"/>
            <a:ext cx="573622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0856691" y="3140587"/>
            <a:ext cx="6792233" cy="468059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3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24104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75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75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5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25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225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72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225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9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4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75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1088491" y="6952344"/>
            <a:ext cx="16457772" cy="1717694"/>
          </a:xfrm>
          <a:prstGeom prst="rect">
            <a:avLst/>
          </a:prstGeom>
        </p:spPr>
        <p:txBody>
          <a:bodyPr lIns="91421" tIns="45711" rIns="91421" bIns="45711" anchor="b">
            <a:noAutofit/>
          </a:bodyPr>
          <a:lstStyle>
            <a:lvl1pPr algn="l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95682" y="8438939"/>
            <a:ext cx="16469233" cy="763122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Short Description</a:t>
            </a:r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6575023"/>
            <a:ext cx="8125477" cy="59408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9136330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02100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50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" y="3790474"/>
            <a:ext cx="18286411" cy="1947863"/>
          </a:xfrm>
          <a:prstGeom prst="rect">
            <a:avLst/>
          </a:prstGeom>
          <a:gradFill>
            <a:gsLst>
              <a:gs pos="0">
                <a:schemeClr val="tx2">
                  <a:alpha val="85000"/>
                </a:schemeClr>
              </a:gs>
              <a:gs pos="24000">
                <a:srgbClr val="FFFFFF">
                  <a:alpha val="32000"/>
                </a:srgbClr>
              </a:gs>
              <a:gs pos="67000">
                <a:schemeClr val="tx2">
                  <a:alpha val="6000"/>
                </a:schemeClr>
              </a:gs>
              <a:gs pos="100000">
                <a:schemeClr val="tx2">
                  <a:alpha val="66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18900000">
            <a:off x="3559921" y="417931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二等辺三角形 7"/>
          <p:cNvSpPr/>
          <p:nvPr userDrawn="1"/>
        </p:nvSpPr>
        <p:spPr>
          <a:xfrm>
            <a:off x="7985585" y="332340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二等辺三角形 33"/>
          <p:cNvSpPr/>
          <p:nvPr userDrawn="1"/>
        </p:nvSpPr>
        <p:spPr>
          <a:xfrm rot="10800000">
            <a:off x="3431221" y="5738333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6"/>
          <p:cNvSpPr/>
          <p:nvPr userDrawn="1"/>
        </p:nvSpPr>
        <p:spPr>
          <a:xfrm rot="18900000">
            <a:off x="6369833" y="4178849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二等辺三角形 7"/>
          <p:cNvSpPr/>
          <p:nvPr userDrawn="1"/>
        </p:nvSpPr>
        <p:spPr>
          <a:xfrm>
            <a:off x="10795495" y="3322932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二等辺三角形 33"/>
          <p:cNvSpPr/>
          <p:nvPr userDrawn="1"/>
        </p:nvSpPr>
        <p:spPr>
          <a:xfrm rot="10800000">
            <a:off x="6241132" y="573786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6"/>
          <p:cNvSpPr/>
          <p:nvPr userDrawn="1"/>
        </p:nvSpPr>
        <p:spPr>
          <a:xfrm rot="18900000">
            <a:off x="9179746" y="4199606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二等辺三角形 7"/>
          <p:cNvSpPr/>
          <p:nvPr userDrawn="1"/>
        </p:nvSpPr>
        <p:spPr>
          <a:xfrm>
            <a:off x="13605407" y="3343693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二等辺三角形 33"/>
          <p:cNvSpPr/>
          <p:nvPr userDrawn="1"/>
        </p:nvSpPr>
        <p:spPr>
          <a:xfrm rot="10800000">
            <a:off x="9051044" y="5758623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6"/>
          <p:cNvSpPr/>
          <p:nvPr userDrawn="1"/>
        </p:nvSpPr>
        <p:spPr>
          <a:xfrm rot="18900000">
            <a:off x="11989658" y="4199606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二等辺三角形 7"/>
          <p:cNvSpPr/>
          <p:nvPr userDrawn="1"/>
        </p:nvSpPr>
        <p:spPr>
          <a:xfrm>
            <a:off x="16415319" y="3343693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二等辺三角形 33"/>
          <p:cNvSpPr/>
          <p:nvPr userDrawn="1"/>
        </p:nvSpPr>
        <p:spPr>
          <a:xfrm rot="10800000">
            <a:off x="11860956" y="5758625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"/>
          <p:cNvSpPr/>
          <p:nvPr userDrawn="1"/>
        </p:nvSpPr>
        <p:spPr>
          <a:xfrm rot="18900000">
            <a:off x="750009" y="4178383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二等辺三角形 7"/>
          <p:cNvSpPr/>
          <p:nvPr userDrawn="1"/>
        </p:nvSpPr>
        <p:spPr>
          <a:xfrm>
            <a:off x="5175673" y="3322467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二等辺三角形 33"/>
          <p:cNvSpPr/>
          <p:nvPr userDrawn="1"/>
        </p:nvSpPr>
        <p:spPr>
          <a:xfrm rot="10800000">
            <a:off x="621309" y="5737400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1616363" y="4292848"/>
            <a:ext cx="3572960" cy="87062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5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4432130" y="4292848"/>
            <a:ext cx="3572960" cy="87062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5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7247908" y="4292848"/>
            <a:ext cx="3572960" cy="87062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5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10063682" y="4292848"/>
            <a:ext cx="3572960" cy="87062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5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12879447" y="4292848"/>
            <a:ext cx="3572960" cy="87062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5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193212" y="6931737"/>
            <a:ext cx="7506401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187657" y="7641305"/>
            <a:ext cx="7506401" cy="185666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72" name="図 7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193" y="7410956"/>
            <a:ext cx="8125477" cy="594080"/>
          </a:xfrm>
          <a:prstGeom prst="rect">
            <a:avLst/>
          </a:prstGeom>
        </p:spPr>
      </p:pic>
      <p:sp>
        <p:nvSpPr>
          <p:cNvPr id="73" name="テキスト プレースホルダー 5"/>
          <p:cNvSpPr>
            <a:spLocks noGrp="1"/>
          </p:cNvSpPr>
          <p:nvPr>
            <p:ph type="body" sz="quarter" idx="41" hasCustomPrompt="1"/>
          </p:nvPr>
        </p:nvSpPr>
        <p:spPr>
          <a:xfrm>
            <a:off x="9439523" y="6931737"/>
            <a:ext cx="7506401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4" name="テキスト プレースホルダー 5"/>
          <p:cNvSpPr>
            <a:spLocks noGrp="1"/>
          </p:cNvSpPr>
          <p:nvPr>
            <p:ph type="body" sz="quarter" idx="42" hasCustomPrompt="1"/>
          </p:nvPr>
        </p:nvSpPr>
        <p:spPr>
          <a:xfrm>
            <a:off x="9433967" y="7641305"/>
            <a:ext cx="7506401" cy="185666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6455461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75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25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25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75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25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25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75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25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25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375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625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125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375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625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125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375"/>
                            </p:stCondLst>
                            <p:childTnLst>
                              <p:par>
                                <p:cTn id="8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875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625"/>
                            </p:stCondLst>
                            <p:childTnLst>
                              <p:par>
                                <p:cTn id="9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8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7" grpId="0" animBg="1"/>
      <p:bldP spid="8" grpId="0" animBg="1"/>
      <p:bldP spid="34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4" grpId="0" animBg="1"/>
      <p:bldP spid="65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ドーナツ 7"/>
          <p:cNvSpPr/>
          <p:nvPr userDrawn="1"/>
        </p:nvSpPr>
        <p:spPr>
          <a:xfrm>
            <a:off x="7305942" y="3654639"/>
            <a:ext cx="3603091" cy="3698453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ドーナツ 7"/>
          <p:cNvSpPr/>
          <p:nvPr userDrawn="1"/>
        </p:nvSpPr>
        <p:spPr>
          <a:xfrm>
            <a:off x="10503094" y="2569966"/>
            <a:ext cx="2962007" cy="3040400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ドーナツ 7"/>
          <p:cNvSpPr/>
          <p:nvPr userDrawn="1"/>
        </p:nvSpPr>
        <p:spPr>
          <a:xfrm>
            <a:off x="4837931" y="2676459"/>
            <a:ext cx="2754503" cy="282740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ドーナツ 7"/>
          <p:cNvSpPr/>
          <p:nvPr userDrawn="1"/>
        </p:nvSpPr>
        <p:spPr>
          <a:xfrm>
            <a:off x="12087337" y="5315577"/>
            <a:ext cx="2505455" cy="2571765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ドーナツ 7"/>
          <p:cNvSpPr/>
          <p:nvPr userDrawn="1"/>
        </p:nvSpPr>
        <p:spPr>
          <a:xfrm>
            <a:off x="13922303" y="2936112"/>
            <a:ext cx="3126659" cy="320940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ドーナツ 7"/>
          <p:cNvSpPr/>
          <p:nvPr userDrawn="1"/>
        </p:nvSpPr>
        <p:spPr>
          <a:xfrm>
            <a:off x="1293297" y="3129750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ドーナツ 7"/>
          <p:cNvSpPr/>
          <p:nvPr userDrawn="1"/>
        </p:nvSpPr>
        <p:spPr>
          <a:xfrm>
            <a:off x="3913697" y="5315580"/>
            <a:ext cx="2619667" cy="268899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1559" y="8111617"/>
            <a:ext cx="16443307" cy="14111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9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843548" y="4381868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072416" y="5080575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4174528" y="6251912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180105" y="3654638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909033" y="3666826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304990" y="6178172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4450554" y="4090161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4102505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25"/>
                            </p:stCondLst>
                            <p:childTnLst>
                              <p:par>
                                <p:cTn id="2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75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125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875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625"/>
                            </p:stCondLst>
                            <p:childTnLst>
                              <p:par>
                                <p:cTn id="7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375"/>
                            </p:stCondLst>
                            <p:childTnLst>
                              <p:par>
                                <p:cTn id="8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125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9" name="ドーナツ 8"/>
          <p:cNvSpPr/>
          <p:nvPr userDrawn="1"/>
        </p:nvSpPr>
        <p:spPr>
          <a:xfrm>
            <a:off x="7310900" y="2901013"/>
            <a:ext cx="3664616" cy="3424031"/>
          </a:xfrm>
          <a:custGeom>
            <a:avLst/>
            <a:gdLst/>
            <a:ahLst/>
            <a:cxnLst/>
            <a:rect l="l" t="t" r="r" b="b"/>
            <a:pathLst>
              <a:path w="3664616" h="3424030">
                <a:moveTo>
                  <a:pt x="1832308" y="0"/>
                </a:moveTo>
                <a:cubicBezTo>
                  <a:pt x="2844264" y="0"/>
                  <a:pt x="3664616" y="820352"/>
                  <a:pt x="3664616" y="1832308"/>
                </a:cubicBezTo>
                <a:cubicBezTo>
                  <a:pt x="3664616" y="2514669"/>
                  <a:pt x="3291619" y="3109911"/>
                  <a:pt x="2737688" y="3424030"/>
                </a:cubicBezTo>
                <a:lnTo>
                  <a:pt x="2453505" y="2934060"/>
                </a:lnTo>
                <a:cubicBezTo>
                  <a:pt x="2838272" y="2717619"/>
                  <a:pt x="3097737" y="2305264"/>
                  <a:pt x="3097737" y="1832308"/>
                </a:cubicBezTo>
                <a:cubicBezTo>
                  <a:pt x="3097737" y="1133431"/>
                  <a:pt x="2531185" y="566879"/>
                  <a:pt x="1832308" y="566879"/>
                </a:cubicBezTo>
                <a:cubicBezTo>
                  <a:pt x="1133431" y="566879"/>
                  <a:pt x="566879" y="1133431"/>
                  <a:pt x="566879" y="1832308"/>
                </a:cubicBezTo>
                <a:cubicBezTo>
                  <a:pt x="566879" y="2300846"/>
                  <a:pt x="821520" y="2709910"/>
                  <a:pt x="1200545" y="2927641"/>
                </a:cubicBezTo>
                <a:lnTo>
                  <a:pt x="916363" y="3417612"/>
                </a:lnTo>
                <a:cubicBezTo>
                  <a:pt x="368181" y="3102198"/>
                  <a:pt x="0" y="2510250"/>
                  <a:pt x="0" y="1832308"/>
                </a:cubicBezTo>
                <a:cubicBezTo>
                  <a:pt x="0" y="820352"/>
                  <a:pt x="820352" y="0"/>
                  <a:pt x="1832308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11"/>
          <p:cNvSpPr/>
          <p:nvPr userDrawn="1"/>
        </p:nvSpPr>
        <p:spPr>
          <a:xfrm>
            <a:off x="5763235" y="5580067"/>
            <a:ext cx="3664616" cy="3664616"/>
          </a:xfrm>
          <a:custGeom>
            <a:avLst/>
            <a:gdLst/>
            <a:ahLst/>
            <a:cxnLst/>
            <a:rect l="l" t="t" r="r" b="b"/>
            <a:pathLst>
              <a:path w="3664616" h="3664616">
                <a:moveTo>
                  <a:pt x="1832308" y="0"/>
                </a:moveTo>
                <a:cubicBezTo>
                  <a:pt x="2166594" y="0"/>
                  <a:pt x="2479972" y="89519"/>
                  <a:pt x="2748903" y="247399"/>
                </a:cubicBezTo>
                <a:lnTo>
                  <a:pt x="2464721" y="737370"/>
                </a:lnTo>
                <a:cubicBezTo>
                  <a:pt x="2279122" y="628567"/>
                  <a:pt x="2062919" y="566879"/>
                  <a:pt x="1832308" y="566879"/>
                </a:cubicBezTo>
                <a:cubicBezTo>
                  <a:pt x="1133431" y="566879"/>
                  <a:pt x="566879" y="1133431"/>
                  <a:pt x="566879" y="1832308"/>
                </a:cubicBezTo>
                <a:cubicBezTo>
                  <a:pt x="566879" y="2531185"/>
                  <a:pt x="1133431" y="3097737"/>
                  <a:pt x="1832308" y="3097737"/>
                </a:cubicBezTo>
                <a:cubicBezTo>
                  <a:pt x="2531185" y="3097737"/>
                  <a:pt x="3097737" y="2531185"/>
                  <a:pt x="3097737" y="1832308"/>
                </a:cubicBezTo>
                <a:lnTo>
                  <a:pt x="3664616" y="1832308"/>
                </a:lnTo>
                <a:cubicBezTo>
                  <a:pt x="3664616" y="2844264"/>
                  <a:pt x="2844264" y="3664616"/>
                  <a:pt x="1832308" y="3664616"/>
                </a:cubicBezTo>
                <a:cubicBezTo>
                  <a:pt x="820352" y="3664616"/>
                  <a:pt x="0" y="2844264"/>
                  <a:pt x="0" y="1832308"/>
                </a:cubicBezTo>
                <a:cubicBezTo>
                  <a:pt x="0" y="820352"/>
                  <a:pt x="820352" y="0"/>
                  <a:pt x="1832308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12"/>
          <p:cNvSpPr/>
          <p:nvPr userDrawn="1"/>
        </p:nvSpPr>
        <p:spPr>
          <a:xfrm>
            <a:off x="8852957" y="5580067"/>
            <a:ext cx="3664616" cy="3664616"/>
          </a:xfrm>
          <a:custGeom>
            <a:avLst/>
            <a:gdLst/>
            <a:ahLst/>
            <a:cxnLst/>
            <a:rect l="l" t="t" r="r" b="b"/>
            <a:pathLst>
              <a:path w="3664616" h="3664616">
                <a:moveTo>
                  <a:pt x="1832308" y="0"/>
                </a:moveTo>
                <a:cubicBezTo>
                  <a:pt x="2844264" y="0"/>
                  <a:pt x="3664616" y="820352"/>
                  <a:pt x="3664616" y="1832308"/>
                </a:cubicBezTo>
                <a:cubicBezTo>
                  <a:pt x="3664616" y="2844264"/>
                  <a:pt x="2844264" y="3664616"/>
                  <a:pt x="1832308" y="3664616"/>
                </a:cubicBezTo>
                <a:cubicBezTo>
                  <a:pt x="820352" y="3664616"/>
                  <a:pt x="0" y="2844264"/>
                  <a:pt x="0" y="1832308"/>
                </a:cubicBezTo>
                <a:lnTo>
                  <a:pt x="566879" y="1832308"/>
                </a:lnTo>
                <a:cubicBezTo>
                  <a:pt x="566879" y="2531185"/>
                  <a:pt x="1133431" y="3097737"/>
                  <a:pt x="1832308" y="3097737"/>
                </a:cubicBezTo>
                <a:cubicBezTo>
                  <a:pt x="2531185" y="3097737"/>
                  <a:pt x="3097737" y="2531185"/>
                  <a:pt x="3097737" y="1832308"/>
                </a:cubicBezTo>
                <a:cubicBezTo>
                  <a:pt x="3097737" y="1133431"/>
                  <a:pt x="2531185" y="566879"/>
                  <a:pt x="1832308" y="566879"/>
                </a:cubicBezTo>
                <a:cubicBezTo>
                  <a:pt x="1599014" y="566879"/>
                  <a:pt x="1380465" y="630011"/>
                  <a:pt x="1193483" y="741265"/>
                </a:cubicBezTo>
                <a:lnTo>
                  <a:pt x="909301" y="251295"/>
                </a:lnTo>
                <a:cubicBezTo>
                  <a:pt x="1179614" y="90962"/>
                  <a:pt x="1495339" y="0"/>
                  <a:pt x="1832308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ドーナツ 8"/>
          <p:cNvSpPr/>
          <p:nvPr userDrawn="1"/>
        </p:nvSpPr>
        <p:spPr>
          <a:xfrm>
            <a:off x="8227682" y="5827968"/>
            <a:ext cx="1819814" cy="1584405"/>
          </a:xfrm>
          <a:custGeom>
            <a:avLst/>
            <a:gdLst/>
            <a:ahLst/>
            <a:cxnLst/>
            <a:rect l="l" t="t" r="r" b="b"/>
            <a:pathLst>
              <a:path w="1819815" h="1584405">
                <a:moveTo>
                  <a:pt x="284162" y="0"/>
                </a:moveTo>
                <a:cubicBezTo>
                  <a:pt x="298729" y="6565"/>
                  <a:pt x="312082" y="15137"/>
                  <a:pt x="325120" y="24202"/>
                </a:cubicBezTo>
                <a:cubicBezTo>
                  <a:pt x="501165" y="117983"/>
                  <a:pt x="702180" y="170780"/>
                  <a:pt x="915527" y="170780"/>
                </a:cubicBezTo>
                <a:cubicBezTo>
                  <a:pt x="1118143" y="170780"/>
                  <a:pt x="1309637" y="123161"/>
                  <a:pt x="1478812" y="37268"/>
                </a:cubicBezTo>
                <a:lnTo>
                  <a:pt x="1535403" y="4823"/>
                </a:lnTo>
                <a:lnTo>
                  <a:pt x="1819815" y="495190"/>
                </a:lnTo>
                <a:cubicBezTo>
                  <a:pt x="1797958" y="511304"/>
                  <a:pt x="1774006" y="523809"/>
                  <a:pt x="1749572" y="535461"/>
                </a:cubicBezTo>
                <a:cubicBezTo>
                  <a:pt x="1431520" y="750525"/>
                  <a:pt x="1216529" y="1106441"/>
                  <a:pt x="1196602" y="1513817"/>
                </a:cubicBezTo>
                <a:lnTo>
                  <a:pt x="1200166" y="1584405"/>
                </a:lnTo>
                <a:lnTo>
                  <a:pt x="625272" y="1584405"/>
                </a:lnTo>
                <a:lnTo>
                  <a:pt x="629669" y="1512756"/>
                </a:lnTo>
                <a:cubicBezTo>
                  <a:pt x="607475" y="1086573"/>
                  <a:pt x="372857" y="716769"/>
                  <a:pt x="29264" y="507081"/>
                </a:cubicBezTo>
                <a:lnTo>
                  <a:pt x="0" y="489936"/>
                </a:ln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8763665" y="4064987"/>
            <a:ext cx="744805" cy="74480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072416" y="4733487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10341436" y="6778994"/>
            <a:ext cx="744805" cy="74480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44" hasCustomPrompt="1"/>
          </p:nvPr>
        </p:nvSpPr>
        <p:spPr>
          <a:xfrm>
            <a:off x="9650187" y="7447494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7172991" y="6778994"/>
            <a:ext cx="744805" cy="74480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46" hasCustomPrompt="1"/>
          </p:nvPr>
        </p:nvSpPr>
        <p:spPr>
          <a:xfrm>
            <a:off x="6481742" y="7447494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3653" y="3285259"/>
            <a:ext cx="4990747" cy="185666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47" hasCustomPrompt="1"/>
          </p:nvPr>
        </p:nvSpPr>
        <p:spPr>
          <a:xfrm>
            <a:off x="12785976" y="6487271"/>
            <a:ext cx="4990747" cy="185666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48" hasCustomPrompt="1"/>
          </p:nvPr>
        </p:nvSpPr>
        <p:spPr>
          <a:xfrm>
            <a:off x="539897" y="6487271"/>
            <a:ext cx="4990747" cy="185666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8839836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25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9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4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4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1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2" grpId="0" animBg="1"/>
      <p:bldP spid="13" grpId="0" animBg="1"/>
      <p:bldP spid="18" grpId="0" animBg="1"/>
      <p:bldP spid="19" grpId="0"/>
      <p:bldP spid="2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352" y="5141915"/>
            <a:ext cx="8125477" cy="5940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691" y="2804989"/>
            <a:ext cx="3211319" cy="6561437"/>
          </a:xfrm>
          <a:prstGeom prst="rect">
            <a:avLst/>
          </a:prstGeom>
        </p:spPr>
      </p:pic>
      <p:sp>
        <p:nvSpPr>
          <p:cNvPr id="33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2998603" y="3657600"/>
            <a:ext cx="2743200" cy="4905375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766114" y="4662698"/>
            <a:ext cx="9278517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760558" y="5372266"/>
            <a:ext cx="9278517" cy="265963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8333040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7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493" y="5141915"/>
            <a:ext cx="8125477" cy="59408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971" y="2806703"/>
            <a:ext cx="4734029" cy="6731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962" y="4594519"/>
            <a:ext cx="2419308" cy="494318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3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2281292" y="5218331"/>
            <a:ext cx="2066645" cy="3695561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3" name="図プレースホルダー 32"/>
          <p:cNvSpPr>
            <a:spLocks noGrp="1"/>
          </p:cNvSpPr>
          <p:nvPr>
            <p:ph type="pic" sz="quarter" idx="14" hasCustomPrompt="1"/>
          </p:nvPr>
        </p:nvSpPr>
        <p:spPr>
          <a:xfrm>
            <a:off x="4750261" y="3454841"/>
            <a:ext cx="4065405" cy="5449674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652001" y="4662698"/>
            <a:ext cx="7079456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646450" y="5372266"/>
            <a:ext cx="7079456" cy="265963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5869231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75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13" grpId="0"/>
      <p:bldP spid="1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図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62" y="2804989"/>
            <a:ext cx="3211319" cy="656143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7" name="対角する 2 つの角を丸めた四角形 16"/>
          <p:cNvSpPr/>
          <p:nvPr userDrawn="1"/>
        </p:nvSpPr>
        <p:spPr>
          <a:xfrm>
            <a:off x="1472476" y="3670304"/>
            <a:ext cx="8668880" cy="1222829"/>
          </a:xfrm>
          <a:prstGeom prst="round2Diag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対角する 2 つの角を丸めた四角形 19"/>
          <p:cNvSpPr/>
          <p:nvPr userDrawn="1"/>
        </p:nvSpPr>
        <p:spPr>
          <a:xfrm>
            <a:off x="1472474" y="4893131"/>
            <a:ext cx="8668880" cy="1222829"/>
          </a:xfrm>
          <a:prstGeom prst="round2Diag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対角する 2 つの角を丸めた四角形 20"/>
          <p:cNvSpPr/>
          <p:nvPr userDrawn="1"/>
        </p:nvSpPr>
        <p:spPr>
          <a:xfrm>
            <a:off x="1472476" y="6115960"/>
            <a:ext cx="8668880" cy="1222829"/>
          </a:xfrm>
          <a:prstGeom prst="round2Diag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対角する 2 つの角を丸めた四角形 21"/>
          <p:cNvSpPr/>
          <p:nvPr userDrawn="1"/>
        </p:nvSpPr>
        <p:spPr>
          <a:xfrm>
            <a:off x="1472476" y="7338788"/>
            <a:ext cx="8668880" cy="1222829"/>
          </a:xfrm>
          <a:prstGeom prst="round2Diag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532297" y="3970898"/>
            <a:ext cx="621640" cy="621641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2532297" y="5193725"/>
            <a:ext cx="621640" cy="621641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2532297" y="6416554"/>
            <a:ext cx="621640" cy="621641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2532297" y="7639382"/>
            <a:ext cx="621640" cy="621641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448779" y="3670304"/>
            <a:ext cx="5571522" cy="122282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46" hasCustomPrompt="1"/>
          </p:nvPr>
        </p:nvSpPr>
        <p:spPr>
          <a:xfrm>
            <a:off x="4448779" y="4893131"/>
            <a:ext cx="5571522" cy="122282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47" hasCustomPrompt="1"/>
          </p:nvPr>
        </p:nvSpPr>
        <p:spPr>
          <a:xfrm>
            <a:off x="4448779" y="6115960"/>
            <a:ext cx="5571522" cy="122282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48" hasCustomPrompt="1"/>
          </p:nvPr>
        </p:nvSpPr>
        <p:spPr>
          <a:xfrm>
            <a:off x="4448779" y="7338788"/>
            <a:ext cx="5571522" cy="122282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32" name="図 3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493" y="5141915"/>
            <a:ext cx="8125477" cy="594080"/>
          </a:xfrm>
          <a:prstGeom prst="rect">
            <a:avLst/>
          </a:prstGeom>
        </p:spPr>
      </p:pic>
      <p:sp>
        <p:nvSpPr>
          <p:cNvPr id="3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705447" y="3793528"/>
            <a:ext cx="6349065" cy="1715750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49" hasCustomPrompt="1"/>
          </p:nvPr>
        </p:nvSpPr>
        <p:spPr>
          <a:xfrm>
            <a:off x="10699891" y="5372266"/>
            <a:ext cx="6349065" cy="265963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4191001" y="2790475"/>
            <a:ext cx="257776" cy="6575951"/>
          </a:xfrm>
          <a:blipFill>
            <a:blip r:embed="rId4" cstate="print"/>
            <a:srcRect/>
            <a:stretch>
              <a:fillRect l="-1145784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1237456" y="2790475"/>
            <a:ext cx="235020" cy="6575951"/>
          </a:xfrm>
          <a:blipFill>
            <a:blip r:embed="rId4" cstate="print"/>
            <a:srcRect/>
            <a:stretch>
              <a:fillRect r="-1266402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3406668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75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75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75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25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25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875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375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125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625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70" y="2806703"/>
            <a:ext cx="4734029" cy="6731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67" y="4594519"/>
            <a:ext cx="2419308" cy="494318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3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1887592" y="5218331"/>
            <a:ext cx="2066645" cy="3695561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3" name="図プレースホルダー 32"/>
          <p:cNvSpPr>
            <a:spLocks noGrp="1"/>
          </p:cNvSpPr>
          <p:nvPr>
            <p:ph type="pic" sz="quarter" idx="14" hasCustomPrompt="1"/>
          </p:nvPr>
        </p:nvSpPr>
        <p:spPr>
          <a:xfrm>
            <a:off x="4357545" y="3440326"/>
            <a:ext cx="4065405" cy="5449674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9424065" y="2942632"/>
            <a:ext cx="744805" cy="74480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73729" y="2832915"/>
            <a:ext cx="6444457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168174" y="3520607"/>
            <a:ext cx="6450012" cy="137585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9424065" y="5202971"/>
            <a:ext cx="744805" cy="74480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44" hasCustomPrompt="1"/>
          </p:nvPr>
        </p:nvSpPr>
        <p:spPr>
          <a:xfrm>
            <a:off x="10173729" y="5093258"/>
            <a:ext cx="6444457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45" hasCustomPrompt="1"/>
          </p:nvPr>
        </p:nvSpPr>
        <p:spPr>
          <a:xfrm>
            <a:off x="10168174" y="5780948"/>
            <a:ext cx="6450012" cy="137585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9424065" y="7528654"/>
            <a:ext cx="744805" cy="74480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47" hasCustomPrompt="1"/>
          </p:nvPr>
        </p:nvSpPr>
        <p:spPr>
          <a:xfrm>
            <a:off x="10173729" y="7418937"/>
            <a:ext cx="6444457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48" hasCustomPrompt="1"/>
          </p:nvPr>
        </p:nvSpPr>
        <p:spPr>
          <a:xfrm>
            <a:off x="10168174" y="8106629"/>
            <a:ext cx="6450012" cy="137585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1982355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7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7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875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13" grpId="0"/>
      <p:bldP spid="17" grpId="0"/>
      <p:bldP spid="1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242" y="3241964"/>
            <a:ext cx="6818982" cy="5523968"/>
          </a:xfrm>
          <a:prstGeom prst="rect">
            <a:avLst/>
          </a:prstGeom>
        </p:spPr>
      </p:pic>
      <p:sp>
        <p:nvSpPr>
          <p:cNvPr id="12" name="図プレースホルダー 32"/>
          <p:cNvSpPr>
            <a:spLocks noGrp="1"/>
          </p:cNvSpPr>
          <p:nvPr>
            <p:ph type="pic" sz="quarter" idx="22" hasCustomPrompt="1"/>
          </p:nvPr>
        </p:nvSpPr>
        <p:spPr>
          <a:xfrm>
            <a:off x="2150582" y="3486845"/>
            <a:ext cx="6294920" cy="3447359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277198" y="4227221"/>
            <a:ext cx="3216893" cy="4573883"/>
          </a:xfrm>
          <a:blipFill>
            <a:blip r:embed="rId3" cstate="print"/>
            <a:stretch>
              <a:fillRect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図プレースホルダー 32"/>
          <p:cNvSpPr>
            <a:spLocks noGrp="1"/>
          </p:cNvSpPr>
          <p:nvPr>
            <p:ph type="pic" sz="quarter" idx="14" hasCustomPrompt="1"/>
          </p:nvPr>
        </p:nvSpPr>
        <p:spPr>
          <a:xfrm>
            <a:off x="7501197" y="4668917"/>
            <a:ext cx="2762544" cy="3703190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4" hasCustomPrompt="1"/>
          </p:nvPr>
        </p:nvSpPr>
        <p:spPr>
          <a:xfrm>
            <a:off x="1237457" y="5457715"/>
            <a:ext cx="1643981" cy="3359018"/>
          </a:xfrm>
          <a:blipFill>
            <a:blip r:embed="rId4" cstate="print"/>
            <a:stretch>
              <a:fillRect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1357279" y="5881610"/>
            <a:ext cx="1404336" cy="2511227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493" y="5141915"/>
            <a:ext cx="8125477" cy="594080"/>
          </a:xfrm>
          <a:prstGeom prst="rect">
            <a:avLst/>
          </a:prstGeom>
        </p:spPr>
      </p:pic>
      <p:sp>
        <p:nvSpPr>
          <p:cNvPr id="1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705447" y="3241962"/>
            <a:ext cx="6349065" cy="226731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49" hasCustomPrompt="1"/>
          </p:nvPr>
        </p:nvSpPr>
        <p:spPr>
          <a:xfrm>
            <a:off x="10699891" y="5372266"/>
            <a:ext cx="6349065" cy="265963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9223010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75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875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4" grpId="0" animBg="1">
        <p:tmplLst>
          <p:tmpl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5" grpId="0" animBg="1">
        <p:tmplLst>
          <p:tmpl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248326" y="3655619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248326" y="4321295"/>
            <a:ext cx="3934445" cy="63862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248326" y="4986971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249062" y="5644692"/>
            <a:ext cx="3934445" cy="63862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1248326" y="6318323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248326" y="6984000"/>
            <a:ext cx="3934445" cy="63862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48319" y="2989943"/>
            <a:ext cx="3934447" cy="638628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4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5202619" y="3655619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 userDrawn="1"/>
        </p:nvSpPr>
        <p:spPr>
          <a:xfrm>
            <a:off x="5202619" y="4321295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5202619" y="4986971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5202619" y="5652647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 userDrawn="1"/>
        </p:nvSpPr>
        <p:spPr>
          <a:xfrm>
            <a:off x="5202619" y="6318323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5202619" y="6984000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5202612" y="2989943"/>
            <a:ext cx="3934447" cy="638628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4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156912" y="3655619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9156912" y="4321295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 userDrawn="1"/>
        </p:nvSpPr>
        <p:spPr>
          <a:xfrm>
            <a:off x="9156912" y="4986971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 userDrawn="1"/>
        </p:nvSpPr>
        <p:spPr>
          <a:xfrm>
            <a:off x="9156912" y="5652647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9156912" y="6318323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 userDrawn="1"/>
        </p:nvSpPr>
        <p:spPr>
          <a:xfrm>
            <a:off x="9156912" y="6984000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9156905" y="2989943"/>
            <a:ext cx="3934447" cy="638628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4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 userDrawn="1"/>
        </p:nvSpPr>
        <p:spPr>
          <a:xfrm>
            <a:off x="13111207" y="3655619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13111207" y="4321295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3111207" y="4986971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13111207" y="5652647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13111207" y="6318323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3111207" y="6984000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3111200" y="2989943"/>
            <a:ext cx="3934447" cy="638628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4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8326" y="3028265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182443" y="3028265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3087013" y="3028265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137064" y="3028265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49060" y="3673514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49060" y="4337984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49060" y="5002455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49060" y="5666926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49060" y="6331397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9060" y="7003882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5188043" y="3673514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188043" y="4339587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5188043" y="5005661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5188043" y="5671736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1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5188043" y="6337809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5188043" y="7003882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3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125637" y="3673514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4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9125637" y="4339587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9125637" y="5005661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6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9125637" y="5671736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7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9125637" y="6337809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8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9125637" y="7003882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9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91357" y="3673514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0" name="テキスト プレースホルダー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91357" y="4339587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1" name="テキスト プレースホルダー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91357" y="5005661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2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>
            <a:off x="13091357" y="5671736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3" name="テキスト プレースホルダー 5"/>
          <p:cNvSpPr>
            <a:spLocks noGrp="1"/>
          </p:cNvSpPr>
          <p:nvPr>
            <p:ph type="body" sz="quarter" idx="41" hasCustomPrompt="1"/>
          </p:nvPr>
        </p:nvSpPr>
        <p:spPr>
          <a:xfrm>
            <a:off x="13091357" y="6337809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4" name="テキスト プレースホルダー 5"/>
          <p:cNvSpPr>
            <a:spLocks noGrp="1"/>
          </p:cNvSpPr>
          <p:nvPr>
            <p:ph type="body" sz="quarter" idx="42" hasCustomPrompt="1"/>
          </p:nvPr>
        </p:nvSpPr>
        <p:spPr>
          <a:xfrm>
            <a:off x="13091357" y="7003882"/>
            <a:ext cx="3934445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5" name="テキスト プレースホルダー 5"/>
          <p:cNvSpPr>
            <a:spLocks noGrp="1"/>
          </p:cNvSpPr>
          <p:nvPr>
            <p:ph type="body" sz="quarter" idx="43" hasCustomPrompt="1"/>
          </p:nvPr>
        </p:nvSpPr>
        <p:spPr>
          <a:xfrm>
            <a:off x="921559" y="7818023"/>
            <a:ext cx="16443307" cy="169096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9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096617194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625"/>
                            </p:stCondLst>
                            <p:childTnLst>
                              <p:par>
                                <p:cTn id="1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300"/>
                            </p:stCondLst>
                            <p:childTnLst>
                              <p:par>
                                <p:cTn id="1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4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0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975"/>
                            </p:stCondLst>
                            <p:childTnLst>
                              <p:par>
                                <p:cTn id="17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4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7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0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3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6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9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650"/>
                            </p:stCondLst>
                            <p:childTnLst>
                              <p:par>
                                <p:cTn id="1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3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6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9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2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5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8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325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7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1220672" y="2867974"/>
            <a:ext cx="736864" cy="736865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926991" y="2758259"/>
            <a:ext cx="4357974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921435" y="3523325"/>
            <a:ext cx="4361729" cy="247799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591204" y="2867974"/>
            <a:ext cx="736864" cy="736865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44" hasCustomPrompt="1"/>
          </p:nvPr>
        </p:nvSpPr>
        <p:spPr>
          <a:xfrm>
            <a:off x="7297523" y="2758259"/>
            <a:ext cx="4357974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45" hasCustomPrompt="1"/>
          </p:nvPr>
        </p:nvSpPr>
        <p:spPr>
          <a:xfrm>
            <a:off x="7291967" y="3523325"/>
            <a:ext cx="4361729" cy="247799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1961738" y="2867974"/>
            <a:ext cx="736864" cy="736865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47" hasCustomPrompt="1"/>
          </p:nvPr>
        </p:nvSpPr>
        <p:spPr>
          <a:xfrm>
            <a:off x="12668054" y="2758259"/>
            <a:ext cx="4357974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48" hasCustomPrompt="1"/>
          </p:nvPr>
        </p:nvSpPr>
        <p:spPr>
          <a:xfrm>
            <a:off x="12662499" y="3523325"/>
            <a:ext cx="4361729" cy="247799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20672" y="6318005"/>
            <a:ext cx="736864" cy="736865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50" hasCustomPrompt="1"/>
          </p:nvPr>
        </p:nvSpPr>
        <p:spPr>
          <a:xfrm>
            <a:off x="1926991" y="6208290"/>
            <a:ext cx="4357974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51" hasCustomPrompt="1"/>
          </p:nvPr>
        </p:nvSpPr>
        <p:spPr>
          <a:xfrm>
            <a:off x="1921435" y="6973357"/>
            <a:ext cx="4361729" cy="247799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52" hasCustomPrompt="1"/>
          </p:nvPr>
        </p:nvSpPr>
        <p:spPr>
          <a:xfrm>
            <a:off x="6591204" y="6318005"/>
            <a:ext cx="736864" cy="736865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53" hasCustomPrompt="1"/>
          </p:nvPr>
        </p:nvSpPr>
        <p:spPr>
          <a:xfrm>
            <a:off x="7297523" y="6208290"/>
            <a:ext cx="4357974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54" hasCustomPrompt="1"/>
          </p:nvPr>
        </p:nvSpPr>
        <p:spPr>
          <a:xfrm>
            <a:off x="7291967" y="6973357"/>
            <a:ext cx="4361729" cy="247799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6" name="図プレースホルダー 7"/>
          <p:cNvSpPr>
            <a:spLocks noGrp="1"/>
          </p:cNvSpPr>
          <p:nvPr>
            <p:ph type="pic" sz="quarter" idx="55" hasCustomPrompt="1"/>
          </p:nvPr>
        </p:nvSpPr>
        <p:spPr>
          <a:xfrm>
            <a:off x="11961738" y="6318005"/>
            <a:ext cx="736864" cy="736865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56" hasCustomPrompt="1"/>
          </p:nvPr>
        </p:nvSpPr>
        <p:spPr>
          <a:xfrm>
            <a:off x="12668054" y="6208290"/>
            <a:ext cx="4357974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57" hasCustomPrompt="1"/>
          </p:nvPr>
        </p:nvSpPr>
        <p:spPr>
          <a:xfrm>
            <a:off x="12662499" y="6973357"/>
            <a:ext cx="4361729" cy="247799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2654367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5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2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25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75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375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95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625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125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7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375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875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45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125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625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8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875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/>
      <p:bldP spid="41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852709" y="6892414"/>
            <a:ext cx="10937145" cy="2915264"/>
          </a:xfrm>
          <a:prstGeom prst="round2DiagRect">
            <a:avLst>
              <a:gd name="adj1" fmla="val 7977"/>
              <a:gd name="adj2" fmla="val 0"/>
            </a:avLst>
          </a:prstGeom>
          <a:solidFill>
            <a:schemeClr val="tx1">
              <a:alpha val="4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552825" y="6592531"/>
            <a:ext cx="10937145" cy="2915264"/>
          </a:xfrm>
          <a:prstGeom prst="round2DiagRect">
            <a:avLst>
              <a:gd name="adj1" fmla="val 7976"/>
              <a:gd name="adj2" fmla="val 0"/>
            </a:avLst>
          </a:prstGeom>
          <a:solidFill>
            <a:schemeClr val="tx1">
              <a:alpha val="5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245160" y="7000981"/>
            <a:ext cx="8945576" cy="1717694"/>
          </a:xfrm>
          <a:prstGeom prst="rect">
            <a:avLst/>
          </a:prstGeom>
        </p:spPr>
        <p:txBody>
          <a:bodyPr lIns="91421" tIns="45711" rIns="91421" bIns="45711" anchor="b">
            <a:noAutofit/>
          </a:bodyPr>
          <a:lstStyle>
            <a:lvl1pPr algn="l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152346" y="8487572"/>
            <a:ext cx="9050747" cy="763122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Short Description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9408731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50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7" y="1803401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4371217" y="2666199"/>
            <a:ext cx="3375375" cy="337537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2752495" y="2924748"/>
            <a:ext cx="1798744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0717657" y="5141917"/>
            <a:ext cx="2791768" cy="2791769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 userDrawn="1"/>
        </p:nvSpPr>
        <p:spPr>
          <a:xfrm>
            <a:off x="12113542" y="2983264"/>
            <a:ext cx="2925324" cy="2925326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5364812" y="6152532"/>
            <a:ext cx="1798744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2507724" y="4899910"/>
            <a:ext cx="2857088" cy="2857088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7115060" y="3398459"/>
            <a:ext cx="4050450" cy="4050450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85591" y="3299962"/>
            <a:ext cx="2291929" cy="2291930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15173147" y="3729862"/>
            <a:ext cx="2291929" cy="2291930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14273775" y="5591889"/>
            <a:ext cx="1798744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1608353" y="6041576"/>
            <a:ext cx="899372" cy="89937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11168800" y="3391999"/>
            <a:ext cx="899372" cy="89937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/>
          <p:nvPr userDrawn="1"/>
        </p:nvSpPr>
        <p:spPr>
          <a:xfrm>
            <a:off x="16748253" y="6328453"/>
            <a:ext cx="899372" cy="89937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1559" y="8127196"/>
            <a:ext cx="16443307" cy="145186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9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3362646" y="3537311"/>
            <a:ext cx="573622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5977373" y="6765095"/>
            <a:ext cx="573622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>
            <a:off x="14878211" y="6191473"/>
            <a:ext cx="573622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647358" y="4437841"/>
            <a:ext cx="985846" cy="985847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4222" y="5485296"/>
            <a:ext cx="3354175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4437422" y="3876914"/>
            <a:ext cx="317561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696608" y="6133610"/>
            <a:ext cx="2857088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181773" y="3994086"/>
            <a:ext cx="2857088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507724" y="5918516"/>
            <a:ext cx="2857088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09479" y="4014548"/>
            <a:ext cx="2268043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5197035" y="4476617"/>
            <a:ext cx="2268043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076154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375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/>
      <p:bldP spid="49" grpId="0"/>
      <p:bldP spid="50" grpId="0"/>
      <p:bldP spid="5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7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9267543" y="2132690"/>
            <a:ext cx="8341590" cy="2951928"/>
          </a:xfrm>
        </p:spPr>
        <p:txBody>
          <a:bodyPr/>
          <a:lstStyle>
            <a:lvl1pPr algn="l">
              <a:lnSpc>
                <a:spcPts val="8998"/>
              </a:lnSpc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対角する 2 つの角を丸めた四角形 6"/>
          <p:cNvSpPr/>
          <p:nvPr userDrawn="1"/>
        </p:nvSpPr>
        <p:spPr>
          <a:xfrm>
            <a:off x="781438" y="938537"/>
            <a:ext cx="8211343" cy="8292162"/>
          </a:xfrm>
          <a:prstGeom prst="round2DiagRect">
            <a:avLst>
              <a:gd name="adj1" fmla="val 288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62728" y="1101222"/>
            <a:ext cx="7848763" cy="7966797"/>
          </a:xfrm>
          <a:prstGeom prst="round2DiagRect">
            <a:avLst>
              <a:gd name="adj1" fmla="val 1663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197860" y="5143505"/>
            <a:ext cx="8351383" cy="33770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120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65973566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75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対角する 2 つの角を丸めた四角形 4"/>
          <p:cNvSpPr/>
          <p:nvPr userDrawn="1"/>
        </p:nvSpPr>
        <p:spPr>
          <a:xfrm>
            <a:off x="1068837" y="903159"/>
            <a:ext cx="7393926" cy="5015346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237457" y="1076129"/>
            <a:ext cx="7056690" cy="4669415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8657936" y="1865837"/>
            <a:ext cx="8854208" cy="1496291"/>
          </a:xfrm>
        </p:spPr>
        <p:txBody>
          <a:bodyPr anchor="ctr"/>
          <a:lstStyle>
            <a:lvl1pPr algn="l">
              <a:lnSpc>
                <a:spcPts val="8998"/>
              </a:lnSpc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616372" y="1197083"/>
            <a:ext cx="8868062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68844" y="6015491"/>
            <a:ext cx="16443307" cy="2188350"/>
          </a:xfrm>
        </p:spPr>
        <p:txBody>
          <a:bodyPr anchor="ctr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1" name="円/楕円 10"/>
          <p:cNvSpPr/>
          <p:nvPr userDrawn="1"/>
        </p:nvSpPr>
        <p:spPr>
          <a:xfrm>
            <a:off x="9198202" y="3560611"/>
            <a:ext cx="1402514" cy="140251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9629599" y="3965986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689004" y="5013084"/>
            <a:ext cx="2456655" cy="612851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1899837" y="3560611"/>
            <a:ext cx="1402514" cy="140251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2331241" y="3965986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1390639" y="5013084"/>
            <a:ext cx="2456655" cy="612851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14587618" y="3560611"/>
            <a:ext cx="1402514" cy="140251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6" hasCustomPrompt="1"/>
          </p:nvPr>
        </p:nvSpPr>
        <p:spPr>
          <a:xfrm>
            <a:off x="15019022" y="3965986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78420" y="5013084"/>
            <a:ext cx="2456655" cy="612851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9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0" y="8317586"/>
            <a:ext cx="18286413" cy="1011383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8" hasCustomPrompt="1"/>
          </p:nvPr>
        </p:nvSpPr>
        <p:spPr>
          <a:xfrm>
            <a:off x="3005734" y="8545420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3644562" y="8516852"/>
            <a:ext cx="3335373" cy="612851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000" i="0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30" hasCustomPrompt="1"/>
          </p:nvPr>
        </p:nvSpPr>
        <p:spPr>
          <a:xfrm>
            <a:off x="7343582" y="8545420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7982404" y="8516852"/>
            <a:ext cx="3335373" cy="612851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000" i="0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図プレースホルダー 9"/>
          <p:cNvSpPr>
            <a:spLocks noGrp="1"/>
          </p:cNvSpPr>
          <p:nvPr>
            <p:ph type="pic" sz="quarter" idx="32" hasCustomPrompt="1"/>
          </p:nvPr>
        </p:nvSpPr>
        <p:spPr>
          <a:xfrm>
            <a:off x="11694736" y="8545420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333564" y="8516852"/>
            <a:ext cx="3335373" cy="612851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000" i="0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000" y="778019"/>
            <a:ext cx="8125477" cy="59408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931" y="5621468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0392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45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845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2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92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495"/>
                            </p:stCondLst>
                            <p:childTnLst>
                              <p:par>
                                <p:cTn id="6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95"/>
                            </p:stCondLst>
                            <p:childTnLst>
                              <p:par>
                                <p:cTn id="7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7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70"/>
                            </p:stCondLst>
                            <p:childTnLst>
                              <p:par>
                                <p:cTn id="8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7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70"/>
                            </p:stCondLst>
                            <p:childTnLst>
                              <p:par>
                                <p:cTn id="9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145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645"/>
                            </p:stCondLst>
                            <p:childTnLst>
                              <p:par>
                                <p:cTn id="10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22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720"/>
                            </p:stCondLst>
                            <p:childTnLst>
                              <p:par>
                                <p:cTn id="10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/>
      <p:bldP spid="2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/>
          <p:cNvSpPr/>
          <p:nvPr userDrawn="1"/>
        </p:nvSpPr>
        <p:spPr>
          <a:xfrm>
            <a:off x="0" y="5936343"/>
            <a:ext cx="18286413" cy="3290784"/>
          </a:xfrm>
          <a:prstGeom prst="rect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54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803421" y="0"/>
            <a:ext cx="7606290" cy="10287000"/>
          </a:xfrm>
          <a:solidFill>
            <a:schemeClr val="tx1">
              <a:alpha val="0"/>
            </a:schemeClr>
          </a:solidFill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8616370" y="6048836"/>
            <a:ext cx="8356599" cy="96489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616377" y="6890990"/>
            <a:ext cx="8841839" cy="210787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9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8657936" y="2906335"/>
            <a:ext cx="8854208" cy="1496291"/>
          </a:xfrm>
        </p:spPr>
        <p:txBody>
          <a:bodyPr anchor="ctr"/>
          <a:lstStyle>
            <a:lvl1pPr algn="l">
              <a:lnSpc>
                <a:spcPts val="8998"/>
              </a:lnSpc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616372" y="2237579"/>
            <a:ext cx="8868062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828" y="1818517"/>
            <a:ext cx="8125477" cy="59408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228" y="4104925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32074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40"/>
                            </p:stCondLst>
                            <p:childTnLst>
                              <p:par>
                                <p:cTn id="1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40"/>
                            </p:stCondLst>
                            <p:childTnLst>
                              <p:par>
                                <p:cTn id="27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64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315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" grpId="0" animBg="1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45" presetClass="entr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対角する 2 つの角を丸めた四角形 40"/>
          <p:cNvSpPr/>
          <p:nvPr userDrawn="1"/>
        </p:nvSpPr>
        <p:spPr>
          <a:xfrm>
            <a:off x="0" y="1854205"/>
            <a:ext cx="9818280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1235549" y="0"/>
            <a:ext cx="7050864" cy="10287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対角する 2 つの角を丸めた四角形 6"/>
          <p:cNvSpPr/>
          <p:nvPr userDrawn="1"/>
        </p:nvSpPr>
        <p:spPr>
          <a:xfrm>
            <a:off x="781436" y="2521729"/>
            <a:ext cx="9036844" cy="6708974"/>
          </a:xfrm>
          <a:prstGeom prst="round2DiagRect">
            <a:avLst>
              <a:gd name="adj1" fmla="val 288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62093" y="2708211"/>
            <a:ext cx="8675531" cy="6336000"/>
          </a:xfrm>
          <a:prstGeom prst="round2DiagRect">
            <a:avLst>
              <a:gd name="adj1" fmla="val 1663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対角する 2 つの角を丸めた四角形 8"/>
          <p:cNvSpPr/>
          <p:nvPr userDrawn="1"/>
        </p:nvSpPr>
        <p:spPr>
          <a:xfrm>
            <a:off x="10605170" y="938542"/>
            <a:ext cx="1260001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958318" y="1291066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80700" y="913034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69997" y="1607604"/>
            <a:ext cx="5663536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8" name="対角する 2 つの角を丸めた四角形 17"/>
          <p:cNvSpPr/>
          <p:nvPr userDrawn="1"/>
        </p:nvSpPr>
        <p:spPr>
          <a:xfrm>
            <a:off x="10605170" y="2696392"/>
            <a:ext cx="1260001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0958318" y="3048916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980700" y="2670884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969997" y="3365454"/>
            <a:ext cx="5663536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2" name="対角する 2 つの角を丸めた四角形 21"/>
          <p:cNvSpPr/>
          <p:nvPr userDrawn="1"/>
        </p:nvSpPr>
        <p:spPr>
          <a:xfrm>
            <a:off x="10605170" y="4454242"/>
            <a:ext cx="1260001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10958318" y="4806766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80700" y="4428734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69997" y="5123304"/>
            <a:ext cx="5663536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6" name="対角する 2 つの角を丸めた四角形 25"/>
          <p:cNvSpPr/>
          <p:nvPr userDrawn="1"/>
        </p:nvSpPr>
        <p:spPr>
          <a:xfrm>
            <a:off x="10605170" y="6212092"/>
            <a:ext cx="1260001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8" hasCustomPrompt="1"/>
          </p:nvPr>
        </p:nvSpPr>
        <p:spPr>
          <a:xfrm>
            <a:off x="10958318" y="6564616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980700" y="6186584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969997" y="6881154"/>
            <a:ext cx="5663536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0" name="対角する 2 つの角を丸めた四角形 29"/>
          <p:cNvSpPr/>
          <p:nvPr userDrawn="1"/>
        </p:nvSpPr>
        <p:spPr>
          <a:xfrm>
            <a:off x="10605170" y="7969939"/>
            <a:ext cx="1260001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9"/>
          <p:cNvSpPr>
            <a:spLocks noGrp="1"/>
          </p:cNvSpPr>
          <p:nvPr>
            <p:ph type="pic" sz="quarter" idx="31" hasCustomPrompt="1"/>
          </p:nvPr>
        </p:nvSpPr>
        <p:spPr>
          <a:xfrm>
            <a:off x="10958318" y="8322463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980700" y="7944433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1969997" y="8639001"/>
            <a:ext cx="5663536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5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781439" y="417600"/>
            <a:ext cx="9036842" cy="1558332"/>
          </a:xfrm>
        </p:spPr>
        <p:txBody>
          <a:bodyPr anchor="b"/>
          <a:lstStyle>
            <a:lvl1pPr algn="r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82272" y="1803401"/>
            <a:ext cx="9036842" cy="617976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550218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75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75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5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5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3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3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5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80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8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50"/>
                            </p:stCondLst>
                            <p:childTnLst>
                              <p:par>
                                <p:cTn id="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6" grpId="0" animBg="1"/>
      <p:bldP spid="7" grpId="0" animBg="1"/>
      <p:bldP spid="8" grpId="0" animBg="1"/>
      <p:bldP spid="9" grpId="0" animBg="1"/>
      <p:bldP spid="11" grpId="0"/>
      <p:bldP spid="1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/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/>
      <p:bldP spid="2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/>
      <p:bldP spid="3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4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グループ化 65"/>
          <p:cNvGrpSpPr/>
          <p:nvPr userDrawn="1"/>
        </p:nvGrpSpPr>
        <p:grpSpPr>
          <a:xfrm>
            <a:off x="4614275" y="7415522"/>
            <a:ext cx="3783284" cy="2273484"/>
            <a:chOff x="4614275" y="7415521"/>
            <a:chExt cx="3783283" cy="2273484"/>
          </a:xfrm>
        </p:grpSpPr>
        <p:sp>
          <p:nvSpPr>
            <p:cNvPr id="55" name="対角する 2 つの角を丸めた四角形 54"/>
            <p:cNvSpPr/>
            <p:nvPr userDrawn="1"/>
          </p:nvSpPr>
          <p:spPr>
            <a:xfrm>
              <a:off x="4614275" y="7415521"/>
              <a:ext cx="3542363" cy="2273484"/>
            </a:xfrm>
            <a:prstGeom prst="round2DiagRect">
              <a:avLst>
                <a:gd name="adj1" fmla="val 5670"/>
                <a:gd name="adj2" fmla="val 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二等辺三角形 56"/>
            <p:cNvSpPr/>
            <p:nvPr userDrawn="1"/>
          </p:nvSpPr>
          <p:spPr>
            <a:xfrm rot="5400000" flipH="1">
              <a:off x="8137364" y="8431802"/>
              <a:ext cx="279468" cy="240921"/>
            </a:xfrm>
            <a:prstGeom prst="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5" name="グループ化 64"/>
          <p:cNvGrpSpPr/>
          <p:nvPr userDrawn="1"/>
        </p:nvGrpSpPr>
        <p:grpSpPr>
          <a:xfrm>
            <a:off x="9371155" y="5106131"/>
            <a:ext cx="3783284" cy="2273484"/>
            <a:chOff x="9371155" y="5106131"/>
            <a:chExt cx="3783284" cy="2273484"/>
          </a:xfrm>
        </p:grpSpPr>
        <p:sp>
          <p:nvSpPr>
            <p:cNvPr id="51" name="対角する 2 つの角を丸めた四角形 50"/>
            <p:cNvSpPr/>
            <p:nvPr userDrawn="1"/>
          </p:nvSpPr>
          <p:spPr>
            <a:xfrm>
              <a:off x="9612076" y="5106131"/>
              <a:ext cx="3542363" cy="2273484"/>
            </a:xfrm>
            <a:prstGeom prst="round2DiagRect">
              <a:avLst>
                <a:gd name="adj1" fmla="val 5670"/>
                <a:gd name="adj2" fmla="val 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二等辺三角形 52"/>
            <p:cNvSpPr/>
            <p:nvPr userDrawn="1"/>
          </p:nvSpPr>
          <p:spPr>
            <a:xfrm rot="16200000">
              <a:off x="9351882" y="6122412"/>
              <a:ext cx="279468" cy="240921"/>
            </a:xfrm>
            <a:prstGeom prst="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3" name="グループ化 62"/>
          <p:cNvGrpSpPr/>
          <p:nvPr userDrawn="1"/>
        </p:nvGrpSpPr>
        <p:grpSpPr>
          <a:xfrm>
            <a:off x="9371155" y="541373"/>
            <a:ext cx="3783284" cy="2273484"/>
            <a:chOff x="9371155" y="541373"/>
            <a:chExt cx="3783284" cy="2273484"/>
          </a:xfrm>
        </p:grpSpPr>
        <p:sp>
          <p:nvSpPr>
            <p:cNvPr id="41" name="対角する 2 つの角を丸めた四角形 40"/>
            <p:cNvSpPr/>
            <p:nvPr userDrawn="1"/>
          </p:nvSpPr>
          <p:spPr>
            <a:xfrm>
              <a:off x="9612076" y="541373"/>
              <a:ext cx="3542363" cy="2273484"/>
            </a:xfrm>
            <a:prstGeom prst="round2DiagRect">
              <a:avLst>
                <a:gd name="adj1" fmla="val 5670"/>
                <a:gd name="adj2" fmla="val 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二等辺三角形 42"/>
            <p:cNvSpPr/>
            <p:nvPr userDrawn="1"/>
          </p:nvSpPr>
          <p:spPr>
            <a:xfrm rot="16200000">
              <a:off x="9351882" y="1557654"/>
              <a:ext cx="279468" cy="240921"/>
            </a:xfrm>
            <a:prstGeom prst="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4" name="グループ化 63"/>
          <p:cNvGrpSpPr/>
          <p:nvPr userDrawn="1"/>
        </p:nvGrpSpPr>
        <p:grpSpPr>
          <a:xfrm>
            <a:off x="4623075" y="2823752"/>
            <a:ext cx="3783284" cy="2273484"/>
            <a:chOff x="4623075" y="2823752"/>
            <a:chExt cx="3783283" cy="2273484"/>
          </a:xfrm>
        </p:grpSpPr>
        <p:sp>
          <p:nvSpPr>
            <p:cNvPr id="45" name="対角する 2 つの角を丸めた四角形 44"/>
            <p:cNvSpPr/>
            <p:nvPr userDrawn="1"/>
          </p:nvSpPr>
          <p:spPr>
            <a:xfrm>
              <a:off x="4623075" y="2823752"/>
              <a:ext cx="3542363" cy="2273484"/>
            </a:xfrm>
            <a:prstGeom prst="round2DiagRect">
              <a:avLst>
                <a:gd name="adj1" fmla="val 5670"/>
                <a:gd name="adj2" fmla="val 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/>
            <p:cNvSpPr/>
            <p:nvPr userDrawn="1"/>
          </p:nvSpPr>
          <p:spPr>
            <a:xfrm rot="5400000" flipH="1">
              <a:off x="8146164" y="3840033"/>
              <a:ext cx="279468" cy="240921"/>
            </a:xfrm>
            <a:prstGeom prst="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7" name="対角する 2 つの角を丸めた四角形 66"/>
          <p:cNvSpPr/>
          <p:nvPr userDrawn="1"/>
        </p:nvSpPr>
        <p:spPr>
          <a:xfrm>
            <a:off x="5" y="1854205"/>
            <a:ext cx="8004239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8482250" y="1287827"/>
            <a:ext cx="780576" cy="78057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641136" y="1446713"/>
            <a:ext cx="462804" cy="46280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501874" y="3570206"/>
            <a:ext cx="780576" cy="78057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660760" y="3729092"/>
            <a:ext cx="462804" cy="46280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6" idx="4"/>
            <a:endCxn id="7" idx="0"/>
          </p:cNvCxnSpPr>
          <p:nvPr userDrawn="1"/>
        </p:nvCxnSpPr>
        <p:spPr>
          <a:xfrm>
            <a:off x="8872539" y="1909518"/>
            <a:ext cx="19624" cy="1660689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482250" y="5852585"/>
            <a:ext cx="780576" cy="78057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641136" y="6011471"/>
            <a:ext cx="462804" cy="46280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>
            <a:stCxn id="8" idx="4"/>
            <a:endCxn id="10" idx="0"/>
          </p:cNvCxnSpPr>
          <p:nvPr userDrawn="1"/>
        </p:nvCxnSpPr>
        <p:spPr>
          <a:xfrm flipH="1">
            <a:off x="8872539" y="4191897"/>
            <a:ext cx="19624" cy="1660689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12"/>
          <p:cNvSpPr/>
          <p:nvPr userDrawn="1"/>
        </p:nvSpPr>
        <p:spPr>
          <a:xfrm>
            <a:off x="8475393" y="8134964"/>
            <a:ext cx="780576" cy="78057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8634279" y="8293850"/>
            <a:ext cx="462804" cy="46280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/>
          <p:cNvCxnSpPr>
            <a:stCxn id="11" idx="4"/>
            <a:endCxn id="13" idx="0"/>
          </p:cNvCxnSpPr>
          <p:nvPr userDrawn="1"/>
        </p:nvCxnSpPr>
        <p:spPr>
          <a:xfrm flipH="1">
            <a:off x="8865686" y="6474276"/>
            <a:ext cx="6857" cy="1660689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>
            <a:stCxn id="5" idx="0"/>
          </p:cNvCxnSpPr>
          <p:nvPr userDrawn="1"/>
        </p:nvCxnSpPr>
        <p:spPr>
          <a:xfrm flipH="1" flipV="1">
            <a:off x="8865686" y="5"/>
            <a:ext cx="6857" cy="1287827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13" idx="4"/>
          </p:cNvCxnSpPr>
          <p:nvPr userDrawn="1"/>
        </p:nvCxnSpPr>
        <p:spPr>
          <a:xfrm>
            <a:off x="8865681" y="8915545"/>
            <a:ext cx="0" cy="1376072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3184229" y="733015"/>
            <a:ext cx="2222797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71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4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760922" y="693758"/>
            <a:ext cx="3240001" cy="1980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224940" y="1528223"/>
            <a:ext cx="4154185" cy="128663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6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4771921" y="2976137"/>
            <a:ext cx="3240001" cy="1980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2311252" y="3015394"/>
            <a:ext cx="2222797" cy="96489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71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412241" y="3810602"/>
            <a:ext cx="4154185" cy="1286634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3184229" y="5297773"/>
            <a:ext cx="2222797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71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52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9760922" y="5258516"/>
            <a:ext cx="3240001" cy="1980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224940" y="6092980"/>
            <a:ext cx="4154185" cy="128663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6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4763122" y="7567907"/>
            <a:ext cx="3240001" cy="1980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51" y="7607162"/>
            <a:ext cx="2222797" cy="96489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71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403442" y="8402372"/>
            <a:ext cx="4154185" cy="1286634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1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412236" y="417600"/>
            <a:ext cx="7592001" cy="1558332"/>
          </a:xfrm>
        </p:spPr>
        <p:txBody>
          <a:bodyPr anchor="b"/>
          <a:lstStyle>
            <a:lvl1pPr algn="r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22226" y="1803401"/>
            <a:ext cx="7592001" cy="617976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0128314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25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25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35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75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825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325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75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825"/>
                            </p:stCondLst>
                            <p:childTnLst>
                              <p:par>
                                <p:cTn id="7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8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5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5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50"/>
                            </p:stCondLst>
                            <p:childTnLst>
                              <p:par>
                                <p:cTn id="10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85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36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41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85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600"/>
                            </p:stCondLst>
                            <p:childTnLst>
                              <p:par>
                                <p:cTn id="14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69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7650"/>
                            </p:stCondLst>
                            <p:childTnLst>
                              <p:par>
                                <p:cTn id="1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40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42" grpId="0" animBg="1"/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8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52" grpId="0" animBg="1"/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8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/>
      <p:bldP spid="6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ea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8096869"/>
            <a:ext cx="18286413" cy="2190134"/>
          </a:xfrm>
          <a:prstGeom prst="rect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54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6975994" y="1301038"/>
            <a:ext cx="10485884" cy="1496291"/>
          </a:xfrm>
        </p:spPr>
        <p:txBody>
          <a:bodyPr anchor="ctr"/>
          <a:lstStyle>
            <a:lvl1pPr algn="l">
              <a:lnSpc>
                <a:spcPts val="8998"/>
              </a:lnSpc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32254" y="632282"/>
            <a:ext cx="10502293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6985820" y="3009630"/>
            <a:ext cx="938191" cy="94029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112531" y="2632727"/>
            <a:ext cx="9311210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101825" y="3327299"/>
            <a:ext cx="9337270" cy="99302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u="none" spc="0" baseline="0">
                <a:solidFill>
                  <a:schemeClr val="accent3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985820" y="4762234"/>
            <a:ext cx="938191" cy="94029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112531" y="4385329"/>
            <a:ext cx="9311210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101825" y="5079901"/>
            <a:ext cx="9337270" cy="99302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u="none" spc="0" baseline="0">
                <a:solidFill>
                  <a:schemeClr val="accent3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6985820" y="6514834"/>
            <a:ext cx="938191" cy="94029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112531" y="6137927"/>
            <a:ext cx="9311210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8101825" y="6832499"/>
            <a:ext cx="9337270" cy="99302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u="none" spc="0" baseline="0">
                <a:solidFill>
                  <a:schemeClr val="accent3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6813755" y="8318122"/>
            <a:ext cx="10676245" cy="122408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u="none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9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5002753" y="9743927"/>
            <a:ext cx="8280919" cy="547688"/>
          </a:xfr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781322" y="0"/>
            <a:ext cx="6039832" cy="10287000"/>
          </a:xfrm>
          <a:solidFill>
            <a:schemeClr val="tx1">
              <a:alpha val="0"/>
            </a:schemeClr>
          </a:solidFill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243" y="345950"/>
            <a:ext cx="8125477" cy="594080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530" y="2307646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00302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95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45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45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95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195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945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945"/>
                            </p:stCondLst>
                            <p:childTnLst>
                              <p:par>
                                <p:cTn id="6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445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/>
          <p:cNvSpPr/>
          <p:nvPr userDrawn="1"/>
        </p:nvSpPr>
        <p:spPr>
          <a:xfrm>
            <a:off x="0" y="4"/>
            <a:ext cx="18286413" cy="6284687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8286413" cy="6114731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Add an image</a:t>
            </a:r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31" hasCustomPrompt="1"/>
          </p:nvPr>
        </p:nvSpPr>
        <p:spPr>
          <a:xfrm>
            <a:off x="2348733" y="5005391"/>
            <a:ext cx="2189676" cy="2189675"/>
          </a:xfrm>
          <a:prstGeom prst="ellipse">
            <a:avLst/>
          </a:prstGeom>
          <a:gradFill>
            <a:gsLst>
              <a:gs pos="0">
                <a:schemeClr val="tx2">
                  <a:alpha val="81000"/>
                </a:schemeClr>
              </a:gs>
              <a:gs pos="21000">
                <a:srgbClr val="FFFFFF">
                  <a:alpha val="79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24" name="テキスト プレースホルダー 9"/>
          <p:cNvSpPr>
            <a:spLocks noGrp="1"/>
          </p:cNvSpPr>
          <p:nvPr>
            <p:ph type="body" sz="quarter" idx="32" hasCustomPrompt="1"/>
          </p:nvPr>
        </p:nvSpPr>
        <p:spPr>
          <a:xfrm>
            <a:off x="8043307" y="5005391"/>
            <a:ext cx="2189676" cy="2189675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25" name="テキスト プレースホルダー 9"/>
          <p:cNvSpPr>
            <a:spLocks noGrp="1"/>
          </p:cNvSpPr>
          <p:nvPr>
            <p:ph type="body" sz="quarter" idx="33" hasCustomPrompt="1"/>
          </p:nvPr>
        </p:nvSpPr>
        <p:spPr>
          <a:xfrm>
            <a:off x="13737875" y="5008768"/>
            <a:ext cx="2189676" cy="2189675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2634737" y="5305901"/>
            <a:ext cx="1617664" cy="1617662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3088447" y="5758811"/>
            <a:ext cx="710244" cy="71184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53625" y="7134605"/>
            <a:ext cx="5379889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5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53625" y="7972185"/>
            <a:ext cx="5379889" cy="177743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23" hasCustomPrompt="1"/>
          </p:nvPr>
        </p:nvSpPr>
        <p:spPr>
          <a:xfrm>
            <a:off x="8329307" y="5305901"/>
            <a:ext cx="1617664" cy="1617662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8783021" y="5758811"/>
            <a:ext cx="710244" cy="71184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448194" y="7134605"/>
            <a:ext cx="5379889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5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448194" y="7972185"/>
            <a:ext cx="5379889" cy="177743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8" name="テキスト プレースホルダー 9"/>
          <p:cNvSpPr>
            <a:spLocks noGrp="1"/>
          </p:cNvSpPr>
          <p:nvPr>
            <p:ph type="body" sz="quarter" idx="27" hasCustomPrompt="1"/>
          </p:nvPr>
        </p:nvSpPr>
        <p:spPr>
          <a:xfrm>
            <a:off x="14023877" y="5309279"/>
            <a:ext cx="1617664" cy="1617662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28" hasCustomPrompt="1"/>
          </p:nvPr>
        </p:nvSpPr>
        <p:spPr>
          <a:xfrm>
            <a:off x="14477591" y="5762187"/>
            <a:ext cx="710244" cy="71184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2142762" y="7137980"/>
            <a:ext cx="5379889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5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142762" y="7975562"/>
            <a:ext cx="5379889" cy="177743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668386685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75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925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675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3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100"/>
                            </p:stCondLst>
                            <p:childTnLst>
                              <p:par>
                                <p:cTn id="6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850"/>
                            </p:stCondLst>
                            <p:childTnLst>
                              <p:par>
                                <p:cTn id="8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25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7" grpId="0" animBg="1"/>
      <p:bldP spid="23" grpId="0" animBg="1">
        <p:tmplLst>
          <p:tmpl>
            <p:tnLst>
              <p:par>
                <p:cTn presetID="3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3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3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グループ化 41"/>
          <p:cNvGrpSpPr/>
          <p:nvPr userDrawn="1"/>
        </p:nvGrpSpPr>
        <p:grpSpPr>
          <a:xfrm>
            <a:off x="2465844" y="8847000"/>
            <a:ext cx="3164113" cy="1496583"/>
            <a:chOff x="2465843" y="8846995"/>
            <a:chExt cx="3164114" cy="1496583"/>
          </a:xfrm>
        </p:grpSpPr>
        <p:grpSp>
          <p:nvGrpSpPr>
            <p:cNvPr id="16" name="グループ化 15"/>
            <p:cNvGrpSpPr/>
            <p:nvPr userDrawn="1"/>
          </p:nvGrpSpPr>
          <p:grpSpPr>
            <a:xfrm>
              <a:off x="2465843" y="8846995"/>
              <a:ext cx="3164114" cy="1440003"/>
              <a:chOff x="2465843" y="8846995"/>
              <a:chExt cx="3164114" cy="1440003"/>
            </a:xfrm>
          </p:grpSpPr>
          <p:sp>
            <p:nvSpPr>
              <p:cNvPr id="5" name="正方形/長方形 4"/>
              <p:cNvSpPr/>
              <p:nvPr userDrawn="1"/>
            </p:nvSpPr>
            <p:spPr>
              <a:xfrm>
                <a:off x="2465843" y="8846998"/>
                <a:ext cx="3164114" cy="1440000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10" name="直角三角形 9"/>
              <p:cNvSpPr/>
              <p:nvPr userDrawn="1"/>
            </p:nvSpPr>
            <p:spPr>
              <a:xfrm rot="10800000">
                <a:off x="2465843" y="8846995"/>
                <a:ext cx="3164114" cy="435429"/>
              </a:xfrm>
              <a:prstGeom prst="rtTriangle">
                <a:avLst/>
              </a:prstGeom>
              <a:solidFill>
                <a:schemeClr val="accent4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</p:grpSp>
        <p:sp>
          <p:nvSpPr>
            <p:cNvPr id="23" name="テキスト ボックス 22"/>
            <p:cNvSpPr txBox="1"/>
            <p:nvPr userDrawn="1"/>
          </p:nvSpPr>
          <p:spPr>
            <a:xfrm>
              <a:off x="3373914" y="9020139"/>
              <a:ext cx="1326004" cy="1323439"/>
            </a:xfrm>
            <a:prstGeom prst="rect">
              <a:avLst/>
            </a:prstGeom>
            <a:noFill/>
            <a:scene3d>
              <a:camera prst="perspectiveHeroicExtremeLeftFacing">
                <a:rot lat="600000" lon="1800000" rev="21594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8000" dirty="0">
                  <a:solidFill>
                    <a:schemeClr val="tx1">
                      <a:alpha val="70000"/>
                    </a:schemeClr>
                  </a:solidFill>
                </a:rPr>
                <a:t>01</a:t>
              </a:r>
            </a:p>
          </p:txBody>
        </p:sp>
      </p:grpSp>
      <p:sp>
        <p:nvSpPr>
          <p:cNvPr id="2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23704" y="7494499"/>
            <a:ext cx="5014379" cy="96489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54939" y="8189067"/>
            <a:ext cx="5063313" cy="570435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3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grpSp>
        <p:nvGrpSpPr>
          <p:cNvPr id="43" name="グループ化 42"/>
          <p:cNvGrpSpPr/>
          <p:nvPr userDrawn="1"/>
        </p:nvGrpSpPr>
        <p:grpSpPr>
          <a:xfrm>
            <a:off x="5629958" y="7406996"/>
            <a:ext cx="3164113" cy="2880008"/>
            <a:chOff x="5629957" y="7406992"/>
            <a:chExt cx="3164114" cy="2880008"/>
          </a:xfrm>
        </p:grpSpPr>
        <p:grpSp>
          <p:nvGrpSpPr>
            <p:cNvPr id="18" name="グループ化 17"/>
            <p:cNvGrpSpPr/>
            <p:nvPr userDrawn="1"/>
          </p:nvGrpSpPr>
          <p:grpSpPr>
            <a:xfrm>
              <a:off x="5629957" y="7406992"/>
              <a:ext cx="3164114" cy="2880008"/>
              <a:chOff x="5629957" y="7406992"/>
              <a:chExt cx="3164114" cy="2880008"/>
            </a:xfrm>
          </p:grpSpPr>
          <p:sp>
            <p:nvSpPr>
              <p:cNvPr id="6" name="正方形/長方形 5"/>
              <p:cNvSpPr/>
              <p:nvPr userDrawn="1"/>
            </p:nvSpPr>
            <p:spPr>
              <a:xfrm>
                <a:off x="5629957" y="7407000"/>
                <a:ext cx="3164114" cy="288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12" name="直角三角形 11"/>
              <p:cNvSpPr/>
              <p:nvPr userDrawn="1"/>
            </p:nvSpPr>
            <p:spPr>
              <a:xfrm rot="10800000">
                <a:off x="5629957" y="7406992"/>
                <a:ext cx="3164114" cy="435429"/>
              </a:xfrm>
              <a:prstGeom prst="rtTriangle">
                <a:avLst/>
              </a:prstGeom>
              <a:solidFill>
                <a:schemeClr val="accent4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</p:grpSp>
        <p:sp>
          <p:nvSpPr>
            <p:cNvPr id="26" name="テキスト ボックス 25"/>
            <p:cNvSpPr txBox="1"/>
            <p:nvPr userDrawn="1"/>
          </p:nvSpPr>
          <p:spPr>
            <a:xfrm>
              <a:off x="6538030" y="7580136"/>
              <a:ext cx="1326004" cy="1323439"/>
            </a:xfrm>
            <a:prstGeom prst="rect">
              <a:avLst/>
            </a:prstGeom>
            <a:noFill/>
            <a:scene3d>
              <a:camera prst="perspectiveHeroicExtremeLeftFacing">
                <a:rot lat="600000" lon="1800000" rev="21594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8000" dirty="0">
                  <a:solidFill>
                    <a:schemeClr val="tx1">
                      <a:alpha val="70000"/>
                    </a:schemeClr>
                  </a:solidFill>
                </a:rPr>
                <a:t>02</a:t>
              </a:r>
            </a:p>
          </p:txBody>
        </p:sp>
      </p:grpSp>
      <p:sp>
        <p:nvSpPr>
          <p:cNvPr id="2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3587820" y="6054496"/>
            <a:ext cx="5014379" cy="96489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519054" y="6749064"/>
            <a:ext cx="5063313" cy="570435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3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grpSp>
        <p:nvGrpSpPr>
          <p:cNvPr id="44" name="グループ化 43"/>
          <p:cNvGrpSpPr/>
          <p:nvPr userDrawn="1"/>
        </p:nvGrpSpPr>
        <p:grpSpPr>
          <a:xfrm>
            <a:off x="8794071" y="5967002"/>
            <a:ext cx="3164113" cy="4320002"/>
            <a:chOff x="8794071" y="5966998"/>
            <a:chExt cx="3164114" cy="4320002"/>
          </a:xfrm>
        </p:grpSpPr>
        <p:grpSp>
          <p:nvGrpSpPr>
            <p:cNvPr id="17" name="グループ化 16"/>
            <p:cNvGrpSpPr/>
            <p:nvPr userDrawn="1"/>
          </p:nvGrpSpPr>
          <p:grpSpPr>
            <a:xfrm>
              <a:off x="8794071" y="5966998"/>
              <a:ext cx="3164114" cy="4320002"/>
              <a:chOff x="8794071" y="5966998"/>
              <a:chExt cx="3164114" cy="4320002"/>
            </a:xfrm>
          </p:grpSpPr>
          <p:sp>
            <p:nvSpPr>
              <p:cNvPr id="7" name="正方形/長方形 6"/>
              <p:cNvSpPr/>
              <p:nvPr userDrawn="1"/>
            </p:nvSpPr>
            <p:spPr>
              <a:xfrm>
                <a:off x="8794071" y="5967000"/>
                <a:ext cx="3164114" cy="4320000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13" name="直角三角形 12"/>
              <p:cNvSpPr/>
              <p:nvPr userDrawn="1"/>
            </p:nvSpPr>
            <p:spPr>
              <a:xfrm rot="10800000">
                <a:off x="8794071" y="5966998"/>
                <a:ext cx="3164114" cy="435429"/>
              </a:xfrm>
              <a:prstGeom prst="rtTriangle">
                <a:avLst/>
              </a:prstGeom>
              <a:solidFill>
                <a:schemeClr val="accent4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</p:grpSp>
        <p:sp>
          <p:nvSpPr>
            <p:cNvPr id="29" name="テキスト ボックス 28"/>
            <p:cNvSpPr txBox="1"/>
            <p:nvPr userDrawn="1"/>
          </p:nvSpPr>
          <p:spPr>
            <a:xfrm>
              <a:off x="9702144" y="6140142"/>
              <a:ext cx="1326004" cy="1323439"/>
            </a:xfrm>
            <a:prstGeom prst="rect">
              <a:avLst/>
            </a:prstGeom>
            <a:noFill/>
            <a:scene3d>
              <a:camera prst="perspectiveHeroicExtremeLeftFacing">
                <a:rot lat="600000" lon="1800000" rev="21594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8000" dirty="0">
                  <a:solidFill>
                    <a:schemeClr val="tx1">
                      <a:alpha val="70000"/>
                    </a:schemeClr>
                  </a:solidFill>
                </a:rPr>
                <a:t>03</a:t>
              </a:r>
            </a:p>
          </p:txBody>
        </p:sp>
      </p:grpSp>
      <p:sp>
        <p:nvSpPr>
          <p:cNvPr id="3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751933" y="4614502"/>
            <a:ext cx="5014379" cy="96489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683168" y="5309070"/>
            <a:ext cx="5063313" cy="570435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3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11958186" y="4527001"/>
            <a:ext cx="3164113" cy="5760002"/>
            <a:chOff x="11958185" y="4526997"/>
            <a:chExt cx="3164114" cy="5760001"/>
          </a:xfrm>
        </p:grpSpPr>
        <p:grpSp>
          <p:nvGrpSpPr>
            <p:cNvPr id="19" name="グループ化 18"/>
            <p:cNvGrpSpPr/>
            <p:nvPr userDrawn="1"/>
          </p:nvGrpSpPr>
          <p:grpSpPr>
            <a:xfrm>
              <a:off x="11958185" y="4526997"/>
              <a:ext cx="3164114" cy="5760001"/>
              <a:chOff x="11958185" y="4526997"/>
              <a:chExt cx="3164114" cy="5760001"/>
            </a:xfrm>
          </p:grpSpPr>
          <p:sp>
            <p:nvSpPr>
              <p:cNvPr id="8" name="正方形/長方形 7"/>
              <p:cNvSpPr/>
              <p:nvPr userDrawn="1"/>
            </p:nvSpPr>
            <p:spPr>
              <a:xfrm>
                <a:off x="11958185" y="4526998"/>
                <a:ext cx="3164114" cy="5760000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14" name="直角三角形 13"/>
              <p:cNvSpPr/>
              <p:nvPr userDrawn="1"/>
            </p:nvSpPr>
            <p:spPr>
              <a:xfrm rot="10800000">
                <a:off x="11958185" y="4526997"/>
                <a:ext cx="3164114" cy="435429"/>
              </a:xfrm>
              <a:prstGeom prst="rtTriangle">
                <a:avLst/>
              </a:prstGeom>
              <a:solidFill>
                <a:schemeClr val="accent4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</p:grpSp>
        <p:sp>
          <p:nvSpPr>
            <p:cNvPr id="32" name="テキスト ボックス 31"/>
            <p:cNvSpPr txBox="1"/>
            <p:nvPr userDrawn="1"/>
          </p:nvSpPr>
          <p:spPr>
            <a:xfrm>
              <a:off x="12866258" y="4700140"/>
              <a:ext cx="1326004" cy="1323439"/>
            </a:xfrm>
            <a:prstGeom prst="rect">
              <a:avLst/>
            </a:prstGeom>
            <a:noFill/>
            <a:scene3d>
              <a:camera prst="perspectiveHeroicExtremeLeftFacing">
                <a:rot lat="600000" lon="1800000" rev="21594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8000" dirty="0">
                  <a:solidFill>
                    <a:schemeClr val="tx1">
                      <a:alpha val="70000"/>
                    </a:schemeClr>
                  </a:solidFill>
                </a:rPr>
                <a:t>04</a:t>
              </a:r>
            </a:p>
          </p:txBody>
        </p:sp>
      </p:grpSp>
      <p:sp>
        <p:nvSpPr>
          <p:cNvPr id="3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930556" y="3174500"/>
            <a:ext cx="5014377" cy="96489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847283" y="3869070"/>
            <a:ext cx="5063313" cy="570435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3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grpSp>
        <p:nvGrpSpPr>
          <p:cNvPr id="46" name="グループ化 45"/>
          <p:cNvGrpSpPr/>
          <p:nvPr userDrawn="1"/>
        </p:nvGrpSpPr>
        <p:grpSpPr>
          <a:xfrm>
            <a:off x="15122300" y="3086998"/>
            <a:ext cx="3164113" cy="7200008"/>
            <a:chOff x="15122299" y="3086993"/>
            <a:chExt cx="3164114" cy="7200007"/>
          </a:xfrm>
        </p:grpSpPr>
        <p:grpSp>
          <p:nvGrpSpPr>
            <p:cNvPr id="20" name="グループ化 19"/>
            <p:cNvGrpSpPr/>
            <p:nvPr userDrawn="1"/>
          </p:nvGrpSpPr>
          <p:grpSpPr>
            <a:xfrm>
              <a:off x="15122299" y="3086993"/>
              <a:ext cx="3164114" cy="7200007"/>
              <a:chOff x="15122299" y="3086993"/>
              <a:chExt cx="3164114" cy="7200007"/>
            </a:xfrm>
          </p:grpSpPr>
          <p:sp>
            <p:nvSpPr>
              <p:cNvPr id="9" name="正方形/長方形 8"/>
              <p:cNvSpPr/>
              <p:nvPr userDrawn="1"/>
            </p:nvSpPr>
            <p:spPr>
              <a:xfrm>
                <a:off x="15122299" y="3087000"/>
                <a:ext cx="3164114" cy="7200000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15" name="直角三角形 14"/>
              <p:cNvSpPr/>
              <p:nvPr userDrawn="1"/>
            </p:nvSpPr>
            <p:spPr>
              <a:xfrm rot="10800000">
                <a:off x="15122299" y="3086993"/>
                <a:ext cx="3164114" cy="435429"/>
              </a:xfrm>
              <a:prstGeom prst="rtTriangle">
                <a:avLst/>
              </a:prstGeom>
              <a:solidFill>
                <a:schemeClr val="accent4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</p:grpSp>
        <p:sp>
          <p:nvSpPr>
            <p:cNvPr id="35" name="テキスト ボックス 34"/>
            <p:cNvSpPr txBox="1"/>
            <p:nvPr userDrawn="1"/>
          </p:nvSpPr>
          <p:spPr>
            <a:xfrm>
              <a:off x="16030372" y="3260136"/>
              <a:ext cx="1326004" cy="1323439"/>
            </a:xfrm>
            <a:prstGeom prst="rect">
              <a:avLst/>
            </a:prstGeom>
            <a:noFill/>
            <a:scene3d>
              <a:camera prst="perspectiveHeroicExtremeLeftFacing">
                <a:rot lat="600000" lon="1800000" rev="21594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8000" dirty="0">
                  <a:solidFill>
                    <a:schemeClr val="tx1">
                      <a:alpha val="70000"/>
                    </a:schemeClr>
                  </a:solidFill>
                </a:rPr>
                <a:t>05</a:t>
              </a:r>
            </a:p>
          </p:txBody>
        </p:sp>
      </p:grpSp>
      <p:sp>
        <p:nvSpPr>
          <p:cNvPr id="3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80162" y="1734497"/>
            <a:ext cx="5014379" cy="96489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9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3011397" y="2429067"/>
            <a:ext cx="5063313" cy="570435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3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9" name="正方形/長方形 48"/>
          <p:cNvSpPr/>
          <p:nvPr userDrawn="1"/>
        </p:nvSpPr>
        <p:spPr>
          <a:xfrm>
            <a:off x="0" y="1854205"/>
            <a:ext cx="9391781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1" tIns="45711" rIns="91421" bIns="45711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354938" y="417600"/>
            <a:ext cx="9036842" cy="1558332"/>
          </a:xfrm>
        </p:spPr>
        <p:txBody>
          <a:bodyPr anchor="b"/>
          <a:lstStyle>
            <a:lvl1pPr algn="r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55771" y="1803401"/>
            <a:ext cx="9036842" cy="617976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374996" y="2586944"/>
            <a:ext cx="8920708" cy="1617893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300" i="0" u="none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808358324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25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25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8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8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8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800"/>
                            </p:stCondLst>
                            <p:childTnLst>
                              <p:par>
                                <p:cTn id="6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8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39" grpId="0"/>
      <p:bldP spid="4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対角する 2 つの角を丸めた四角形 24"/>
          <p:cNvSpPr/>
          <p:nvPr userDrawn="1"/>
        </p:nvSpPr>
        <p:spPr>
          <a:xfrm>
            <a:off x="8715194" y="1854205"/>
            <a:ext cx="9571217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 rot="21258317">
            <a:off x="910613" y="846036"/>
            <a:ext cx="6465139" cy="3547317"/>
          </a:xfrm>
          <a:prstGeom prst="round2DiagRect">
            <a:avLst>
              <a:gd name="adj1" fmla="val 4710"/>
              <a:gd name="adj2" fmla="val 0"/>
            </a:avLst>
          </a:prstGeom>
          <a:solidFill>
            <a:schemeClr val="tx2">
              <a:alpha val="20000"/>
            </a:schemeClr>
          </a:solidFill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kumimoji="1" lang="en-US" altLang="ja-JP" dirty="0"/>
              <a:t> 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 rot="21258317">
            <a:off x="1060264" y="1010502"/>
            <a:ext cx="6165837" cy="3218385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 rot="300920">
            <a:off x="4081984" y="2812722"/>
            <a:ext cx="6465139" cy="3547317"/>
          </a:xfrm>
          <a:prstGeom prst="round2DiagRect">
            <a:avLst>
              <a:gd name="adj1" fmla="val 4710"/>
              <a:gd name="adj2" fmla="val 0"/>
            </a:avLst>
          </a:prstGeom>
          <a:solidFill>
            <a:schemeClr val="tx2">
              <a:alpha val="20000"/>
            </a:schemeClr>
          </a:solidFill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kumimoji="1" lang="en-US" altLang="ja-JP" dirty="0"/>
              <a:t>  </a:t>
            </a:r>
            <a:endParaRPr kumimoji="1" lang="ja-JP" altLang="en-US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 rot="300920">
            <a:off x="4231635" y="2977188"/>
            <a:ext cx="6165837" cy="3218385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 rot="612848">
            <a:off x="511470" y="5164035"/>
            <a:ext cx="6465139" cy="3547317"/>
          </a:xfrm>
          <a:prstGeom prst="round2DiagRect">
            <a:avLst>
              <a:gd name="adj1" fmla="val 4710"/>
              <a:gd name="adj2" fmla="val 0"/>
            </a:avLst>
          </a:prstGeom>
          <a:solidFill>
            <a:schemeClr val="tx2">
              <a:alpha val="20000"/>
            </a:schemeClr>
          </a:solidFill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kumimoji="1" lang="en-US" altLang="ja-JP" dirty="0"/>
              <a:t>  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 rot="612848">
            <a:off x="661121" y="5328501"/>
            <a:ext cx="6165837" cy="3218385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 rot="21448686">
            <a:off x="4706098" y="6121980"/>
            <a:ext cx="6465139" cy="3547317"/>
          </a:xfrm>
          <a:prstGeom prst="round2DiagRect">
            <a:avLst>
              <a:gd name="adj1" fmla="val 4710"/>
              <a:gd name="adj2" fmla="val 0"/>
            </a:avLst>
          </a:prstGeom>
          <a:solidFill>
            <a:schemeClr val="tx2">
              <a:alpha val="20000"/>
            </a:schemeClr>
          </a:solidFill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kumimoji="1" lang="en-US" altLang="ja-JP" dirty="0"/>
              <a:t>  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 rot="21448686">
            <a:off x="4855749" y="6286446"/>
            <a:ext cx="6165837" cy="3218385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756577" y="3178629"/>
            <a:ext cx="5783244" cy="63819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1200"/>
              </a:spcBef>
              <a:defRPr sz="2300" i="0" u="none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8822353" y="417600"/>
            <a:ext cx="9036842" cy="1558332"/>
          </a:xfrm>
        </p:spPr>
        <p:txBody>
          <a:bodyPr anchor="b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723186" y="1803401"/>
            <a:ext cx="9036842" cy="61797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54787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75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75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8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8543" y="6892414"/>
            <a:ext cx="10937145" cy="2915264"/>
          </a:xfrm>
          <a:prstGeom prst="round2DiagRect">
            <a:avLst>
              <a:gd name="adj1" fmla="val 7977"/>
              <a:gd name="adj2" fmla="val 0"/>
            </a:avLst>
          </a:prstGeom>
          <a:solidFill>
            <a:schemeClr val="tx1">
              <a:alpha val="4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6658659" y="6592531"/>
            <a:ext cx="10937145" cy="2915264"/>
          </a:xfrm>
          <a:prstGeom prst="round2DiagRect">
            <a:avLst>
              <a:gd name="adj1" fmla="val 7976"/>
              <a:gd name="adj2" fmla="val 0"/>
            </a:avLst>
          </a:prstGeom>
          <a:solidFill>
            <a:schemeClr val="tx1">
              <a:alpha val="5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7350994" y="7000981"/>
            <a:ext cx="8945576" cy="1717694"/>
          </a:xfrm>
          <a:prstGeom prst="rect">
            <a:avLst/>
          </a:prstGeom>
        </p:spPr>
        <p:txBody>
          <a:bodyPr lIns="91421" tIns="45711" rIns="91421" bIns="45711" anchor="b">
            <a:noAutofit/>
          </a:bodyPr>
          <a:lstStyle>
            <a:lvl1pPr algn="l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258178" y="8487572"/>
            <a:ext cx="9050747" cy="763122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Short Description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8881320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50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対角する 2 つの角を丸めた四角形 4"/>
          <p:cNvSpPr/>
          <p:nvPr userDrawn="1"/>
        </p:nvSpPr>
        <p:spPr>
          <a:xfrm>
            <a:off x="997724" y="406514"/>
            <a:ext cx="5140712" cy="3619427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167609" y="582956"/>
            <a:ext cx="4800939" cy="3266540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6" hasCustomPrompt="1"/>
          </p:nvPr>
        </p:nvSpPr>
        <p:spPr>
          <a:xfrm>
            <a:off x="593541" y="2812401"/>
            <a:ext cx="4697576" cy="629205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anchor="ctr">
            <a:noAutofit/>
          </a:bodyPr>
          <a:lstStyle>
            <a:lvl1pPr>
              <a:defRPr sz="3200"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593540" y="3441610"/>
            <a:ext cx="404181" cy="404180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対角する 2 つの角を丸めた四角形 17"/>
          <p:cNvSpPr/>
          <p:nvPr userDrawn="1"/>
        </p:nvSpPr>
        <p:spPr>
          <a:xfrm>
            <a:off x="6695022" y="406514"/>
            <a:ext cx="5140712" cy="3619427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864902" y="582956"/>
            <a:ext cx="4800939" cy="3266540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0834" y="2812401"/>
            <a:ext cx="4697576" cy="629205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anchor="ctr">
            <a:noAutofit/>
          </a:bodyPr>
          <a:lstStyle>
            <a:lvl1pPr>
              <a:defRPr sz="3200"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21" name="直角三角形 20"/>
          <p:cNvSpPr/>
          <p:nvPr userDrawn="1"/>
        </p:nvSpPr>
        <p:spPr>
          <a:xfrm rot="10800000">
            <a:off x="6290834" y="3441610"/>
            <a:ext cx="404181" cy="404180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対角する 2 つの角を丸めた四角形 21"/>
          <p:cNvSpPr/>
          <p:nvPr userDrawn="1"/>
        </p:nvSpPr>
        <p:spPr>
          <a:xfrm>
            <a:off x="12406824" y="406514"/>
            <a:ext cx="5140712" cy="3619427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2576709" y="582956"/>
            <a:ext cx="4800939" cy="3266540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7"/>
          <p:cNvSpPr>
            <a:spLocks noGrp="1"/>
          </p:cNvSpPr>
          <p:nvPr>
            <p:ph type="body" sz="quarter" idx="20" hasCustomPrompt="1"/>
          </p:nvPr>
        </p:nvSpPr>
        <p:spPr>
          <a:xfrm>
            <a:off x="12002641" y="2812401"/>
            <a:ext cx="4697576" cy="629205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anchor="ctr">
            <a:noAutofit/>
          </a:bodyPr>
          <a:lstStyle>
            <a:lvl1pPr>
              <a:defRPr sz="3200"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25" name="直角三角形 24"/>
          <p:cNvSpPr/>
          <p:nvPr userDrawn="1"/>
        </p:nvSpPr>
        <p:spPr>
          <a:xfrm rot="10800000">
            <a:off x="12002640" y="3441610"/>
            <a:ext cx="404181" cy="404180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対角する 2 つの角を丸めた四角形 25"/>
          <p:cNvSpPr/>
          <p:nvPr userDrawn="1"/>
        </p:nvSpPr>
        <p:spPr>
          <a:xfrm>
            <a:off x="980240" y="4289086"/>
            <a:ext cx="5140712" cy="3619427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1150122" y="4465528"/>
            <a:ext cx="4800939" cy="3266540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8" name="テキスト プレースホルダー 7"/>
          <p:cNvSpPr>
            <a:spLocks noGrp="1"/>
          </p:cNvSpPr>
          <p:nvPr>
            <p:ph type="body" sz="quarter" idx="22" hasCustomPrompt="1"/>
          </p:nvPr>
        </p:nvSpPr>
        <p:spPr>
          <a:xfrm>
            <a:off x="576052" y="6694974"/>
            <a:ext cx="4697576" cy="629205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anchor="ctr">
            <a:noAutofit/>
          </a:bodyPr>
          <a:lstStyle>
            <a:lvl1pPr>
              <a:defRPr sz="3200"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29" name="直角三角形 28"/>
          <p:cNvSpPr/>
          <p:nvPr userDrawn="1"/>
        </p:nvSpPr>
        <p:spPr>
          <a:xfrm rot="10800000">
            <a:off x="576052" y="7324183"/>
            <a:ext cx="404181" cy="404180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対角する 2 つの角を丸めた四角形 29"/>
          <p:cNvSpPr/>
          <p:nvPr userDrawn="1"/>
        </p:nvSpPr>
        <p:spPr>
          <a:xfrm>
            <a:off x="6677529" y="4289086"/>
            <a:ext cx="5140712" cy="3619427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6847414" y="4465528"/>
            <a:ext cx="4800939" cy="3266540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テキスト プレースホルダー 7"/>
          <p:cNvSpPr>
            <a:spLocks noGrp="1"/>
          </p:cNvSpPr>
          <p:nvPr>
            <p:ph type="body" sz="quarter" idx="24" hasCustomPrompt="1"/>
          </p:nvPr>
        </p:nvSpPr>
        <p:spPr>
          <a:xfrm>
            <a:off x="6273346" y="6694974"/>
            <a:ext cx="4697576" cy="629205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anchor="ctr">
            <a:noAutofit/>
          </a:bodyPr>
          <a:lstStyle>
            <a:lvl1pPr>
              <a:defRPr sz="3200"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33" name="直角三角形 32"/>
          <p:cNvSpPr/>
          <p:nvPr userDrawn="1"/>
        </p:nvSpPr>
        <p:spPr>
          <a:xfrm rot="10800000">
            <a:off x="6273346" y="7324183"/>
            <a:ext cx="404181" cy="404180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対角する 2 つの角を丸めた四角形 33"/>
          <p:cNvSpPr/>
          <p:nvPr userDrawn="1"/>
        </p:nvSpPr>
        <p:spPr>
          <a:xfrm>
            <a:off x="12389340" y="4289086"/>
            <a:ext cx="5140712" cy="3619427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12559222" y="4465528"/>
            <a:ext cx="4800939" cy="3266540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6" name="テキスト プレースホルダー 7"/>
          <p:cNvSpPr>
            <a:spLocks noGrp="1"/>
          </p:cNvSpPr>
          <p:nvPr>
            <p:ph type="body" sz="quarter" idx="26" hasCustomPrompt="1"/>
          </p:nvPr>
        </p:nvSpPr>
        <p:spPr>
          <a:xfrm>
            <a:off x="11985152" y="6694974"/>
            <a:ext cx="4697576" cy="629205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anchor="ctr">
            <a:noAutofit/>
          </a:bodyPr>
          <a:lstStyle>
            <a:lvl1pPr>
              <a:defRPr sz="3200"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37" name="直角三角形 36"/>
          <p:cNvSpPr/>
          <p:nvPr userDrawn="1"/>
        </p:nvSpPr>
        <p:spPr>
          <a:xfrm rot="10800000">
            <a:off x="11985152" y="7324183"/>
            <a:ext cx="404181" cy="404180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21559" y="8111617"/>
            <a:ext cx="16443307" cy="141113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9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059394198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8" grpId="0" animBg="1"/>
      <p:bldP spid="19" grpId="0" animBg="1"/>
      <p:bldP spid="20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animBg="1"/>
      <p:bldP spid="27" grpId="0" animBg="1"/>
      <p:bldP spid="2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 animBg="1"/>
      <p:bldP spid="32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animBg="1"/>
      <p:bldP spid="35" grpId="0" animBg="1"/>
      <p:bldP spid="36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158988" y="4194630"/>
            <a:ext cx="6548442" cy="276104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33930" y="6890990"/>
            <a:ext cx="6631556" cy="210787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0740572" cy="10287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en-US"/>
          </a:p>
        </p:txBody>
      </p:sp>
      <p:sp>
        <p:nvSpPr>
          <p:cNvPr id="6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0551884" cy="10287002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Add an image</a:t>
            </a:r>
          </a:p>
        </p:txBody>
      </p:sp>
      <p:sp>
        <p:nvSpPr>
          <p:cNvPr id="7" name="対角する 2 つの角を丸めた四角形 24"/>
          <p:cNvSpPr/>
          <p:nvPr userDrawn="1"/>
        </p:nvSpPr>
        <p:spPr>
          <a:xfrm>
            <a:off x="11133935" y="1854205"/>
            <a:ext cx="7152481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11241088" y="417600"/>
            <a:ext cx="6524398" cy="1558332"/>
          </a:xfrm>
        </p:spPr>
        <p:txBody>
          <a:bodyPr anchor="b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1141917" y="1803401"/>
            <a:ext cx="6652599" cy="61797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6145822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75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75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25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6" grpId="0" animBg="1"/>
      <p:bldP spid="7" grpId="0" animBg="1"/>
      <p:bldP spid="8" grpId="0"/>
      <p:bldP spid="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7545841" y="0"/>
            <a:ext cx="10740572" cy="10287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en-US"/>
          </a:p>
        </p:txBody>
      </p:sp>
      <p:sp>
        <p:nvSpPr>
          <p:cNvPr id="6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7734529" y="4"/>
            <a:ext cx="10551884" cy="10287002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Add an image</a:t>
            </a:r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68392" y="5515896"/>
            <a:ext cx="6548442" cy="192647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426833" y="7377686"/>
            <a:ext cx="6631556" cy="210787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0" name="対角する 2 つの角を丸めた四角形 40"/>
          <p:cNvSpPr/>
          <p:nvPr userDrawn="1"/>
        </p:nvSpPr>
        <p:spPr>
          <a:xfrm>
            <a:off x="2" y="1854205"/>
            <a:ext cx="7249251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689727" y="417600"/>
            <a:ext cx="6559529" cy="1558332"/>
          </a:xfrm>
        </p:spPr>
        <p:txBody>
          <a:bodyPr anchor="b"/>
          <a:lstStyle>
            <a:lvl1pPr algn="r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90554" y="1803401"/>
            <a:ext cx="6559529" cy="617976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5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2741861" y="3600635"/>
            <a:ext cx="2001504" cy="2001503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3387491" y="4245461"/>
            <a:ext cx="710244" cy="711840"/>
          </a:xfrm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2812737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75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75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85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25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/>
      <p:bldP spid="1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0"/>
            <a:ext cx="18286413" cy="661066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64" y="616679"/>
            <a:ext cx="7760281" cy="62865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617" y="1817839"/>
            <a:ext cx="3660954" cy="520526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8" name="図プレースホルダー 32"/>
          <p:cNvSpPr>
            <a:spLocks noGrp="1"/>
          </p:cNvSpPr>
          <p:nvPr>
            <p:ph type="pic" sz="quarter" idx="14" hasCustomPrompt="1"/>
          </p:nvPr>
        </p:nvSpPr>
        <p:spPr>
          <a:xfrm>
            <a:off x="13119449" y="2300579"/>
            <a:ext cx="3168301" cy="4233575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76" y="3303592"/>
            <a:ext cx="1870918" cy="382270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3680944" y="3785999"/>
            <a:ext cx="1598191" cy="2857878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465109" y="7677491"/>
            <a:ext cx="10313231" cy="1616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3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3" name="図プレースホルダー 32"/>
          <p:cNvSpPr>
            <a:spLocks noGrp="1"/>
          </p:cNvSpPr>
          <p:nvPr>
            <p:ph type="pic" sz="quarter" idx="22" hasCustomPrompt="1"/>
          </p:nvPr>
        </p:nvSpPr>
        <p:spPr>
          <a:xfrm>
            <a:off x="5560542" y="912359"/>
            <a:ext cx="7166108" cy="3906776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4" name="対角する 2 つの角を丸めた四角形 40"/>
          <p:cNvSpPr/>
          <p:nvPr userDrawn="1"/>
        </p:nvSpPr>
        <p:spPr>
          <a:xfrm>
            <a:off x="2" y="8794652"/>
            <a:ext cx="7249251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689727" y="7358048"/>
            <a:ext cx="6559529" cy="1558332"/>
          </a:xfrm>
        </p:spPr>
        <p:txBody>
          <a:bodyPr anchor="b"/>
          <a:lstStyle>
            <a:lvl1pPr algn="r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90554" y="8743848"/>
            <a:ext cx="6559529" cy="617976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8520582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25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25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1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7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animBg="1"/>
      <p:bldP spid="15" grpId="0"/>
      <p:bldP spid="1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82" y="3478319"/>
            <a:ext cx="1377776" cy="137142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543806" y="5053495"/>
            <a:ext cx="1377776" cy="1371428"/>
          </a:xfrm>
          <a:prstGeom prst="rect">
            <a:avLst/>
          </a:prstGeom>
        </p:spPr>
      </p:pic>
      <p:sp>
        <p:nvSpPr>
          <p:cNvPr id="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562592" y="3501997"/>
            <a:ext cx="11161241" cy="31029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54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4914296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00"/>
                            </p:stCondLst>
                            <p:childTnLst>
                              <p:par>
                                <p:cTn id="12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>
        <p:tmplLst>
          <p:tmpl lvl="1">
            <p:tnLst>
              <p:par>
                <p:cTn presetID="56" presetClass="entr" presetSubtype="0" fill="hold" nodeType="with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67743971"/>
      </p:ext>
    </p:extLst>
  </p:cSld>
  <p:clrMapOvr>
    <a:masterClrMapping/>
  </p:clrMapOvr>
  <p:transition spd="slow" advTm="60000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1481" y="3195644"/>
            <a:ext cx="15543451" cy="2205038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42962" y="5829300"/>
            <a:ext cx="12800489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16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8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4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0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3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29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E6D3-33B3-47AA-B080-BD2A0BED7B8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slow" advTm="60000">
    <p:fade/>
  </p:transition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E6D3-33B3-47AA-B080-BD2A0BED7B8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slow" advTm="60000">
    <p:fade/>
  </p:transition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4501" y="6610357"/>
            <a:ext cx="15543451" cy="2043113"/>
          </a:xfrm>
        </p:spPr>
        <p:txBody>
          <a:bodyPr anchor="t"/>
          <a:lstStyle>
            <a:lvl1pPr algn="l">
              <a:defRPr sz="71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44501" y="4360076"/>
            <a:ext cx="15543451" cy="2250281"/>
          </a:xfrm>
        </p:spPr>
        <p:txBody>
          <a:bodyPr anchor="b"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81616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32335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 marL="244850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6467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8083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9700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71317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2933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E6D3-33B3-47AA-B080-BD2A0BED7B8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slow" advTm="60000">
    <p:fade/>
  </p:transition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828650" y="3600450"/>
            <a:ext cx="16302211" cy="10184607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8435626" y="3600450"/>
            <a:ext cx="16305385" cy="10184607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E6D3-33B3-47AA-B080-BD2A0BED7B8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slow" advTm="60000">
    <p:fade/>
  </p:transition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852709" y="6892414"/>
            <a:ext cx="7686611" cy="2915264"/>
          </a:xfrm>
          <a:prstGeom prst="round2DiagRect">
            <a:avLst>
              <a:gd name="adj1" fmla="val 7977"/>
              <a:gd name="adj2" fmla="val 0"/>
            </a:avLst>
          </a:prstGeom>
          <a:solidFill>
            <a:schemeClr val="tx1">
              <a:alpha val="4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552825" y="6592531"/>
            <a:ext cx="7686611" cy="2915264"/>
          </a:xfrm>
          <a:prstGeom prst="round2DiagRect">
            <a:avLst>
              <a:gd name="adj1" fmla="val 7976"/>
              <a:gd name="adj2" fmla="val 0"/>
            </a:avLst>
          </a:prstGeom>
          <a:solidFill>
            <a:schemeClr val="tx1">
              <a:alpha val="5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245165" y="7000981"/>
            <a:ext cx="6556737" cy="1717694"/>
          </a:xfrm>
          <a:prstGeom prst="rect">
            <a:avLst/>
          </a:prstGeom>
        </p:spPr>
        <p:txBody>
          <a:bodyPr lIns="91421" tIns="45711" rIns="91421" bIns="45711" anchor="b">
            <a:noAutofit/>
          </a:bodyPr>
          <a:lstStyle>
            <a:lvl1pPr algn="l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152347" y="8487572"/>
            <a:ext cx="6633822" cy="763122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1335246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50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321" y="411957"/>
            <a:ext cx="16457772" cy="17145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4321" y="2302671"/>
            <a:ext cx="8079675" cy="959643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169" indent="0">
              <a:buNone/>
              <a:defRPr sz="3600" b="1"/>
            </a:lvl2pPr>
            <a:lvl3pPr marL="1632335" indent="0">
              <a:buNone/>
              <a:defRPr sz="3200" b="1"/>
            </a:lvl3pPr>
            <a:lvl4pPr marL="2448500" indent="0">
              <a:buNone/>
              <a:defRPr sz="2900" b="1"/>
            </a:lvl4pPr>
            <a:lvl5pPr marL="3264670" indent="0">
              <a:buNone/>
              <a:defRPr sz="2900" b="1"/>
            </a:lvl5pPr>
            <a:lvl6pPr marL="4080839" indent="0">
              <a:buNone/>
              <a:defRPr sz="2900" b="1"/>
            </a:lvl6pPr>
            <a:lvl7pPr marL="4897004" indent="0">
              <a:buNone/>
              <a:defRPr sz="2900" b="1"/>
            </a:lvl7pPr>
            <a:lvl8pPr marL="5713170" indent="0">
              <a:buNone/>
              <a:defRPr sz="2900" b="1"/>
            </a:lvl8pPr>
            <a:lvl9pPr marL="6529339" indent="0">
              <a:buNone/>
              <a:defRPr sz="29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914321" y="3262313"/>
            <a:ext cx="8079675" cy="5926932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9289253" y="2302671"/>
            <a:ext cx="8082849" cy="959643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169" indent="0">
              <a:buNone/>
              <a:defRPr sz="3600" b="1"/>
            </a:lvl2pPr>
            <a:lvl3pPr marL="1632335" indent="0">
              <a:buNone/>
              <a:defRPr sz="3200" b="1"/>
            </a:lvl3pPr>
            <a:lvl4pPr marL="2448500" indent="0">
              <a:buNone/>
              <a:defRPr sz="2900" b="1"/>
            </a:lvl4pPr>
            <a:lvl5pPr marL="3264670" indent="0">
              <a:buNone/>
              <a:defRPr sz="2900" b="1"/>
            </a:lvl5pPr>
            <a:lvl6pPr marL="4080839" indent="0">
              <a:buNone/>
              <a:defRPr sz="2900" b="1"/>
            </a:lvl6pPr>
            <a:lvl7pPr marL="4897004" indent="0">
              <a:buNone/>
              <a:defRPr sz="2900" b="1"/>
            </a:lvl7pPr>
            <a:lvl8pPr marL="5713170" indent="0">
              <a:buNone/>
              <a:defRPr sz="2900" b="1"/>
            </a:lvl8pPr>
            <a:lvl9pPr marL="6529339" indent="0">
              <a:buNone/>
              <a:defRPr sz="29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9289253" y="3262313"/>
            <a:ext cx="8082849" cy="5926932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E6D3-33B3-47AA-B080-BD2A0BED7B8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slow" advTm="60000">
    <p:fade/>
  </p:transition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E6D3-33B3-47AA-B080-BD2A0BED7B8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slow" advTm="60000">
    <p:fade/>
  </p:transition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E6D3-33B3-47AA-B080-BD2A0BED7B8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slow" advTm="60000">
    <p:fade/>
  </p:transition>
  <p:hf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330" y="409575"/>
            <a:ext cx="6016104" cy="1743075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9479" y="409582"/>
            <a:ext cx="10222613" cy="8779670"/>
          </a:xfrm>
        </p:spPr>
        <p:txBody>
          <a:bodyPr/>
          <a:lstStyle>
            <a:lvl1pPr>
              <a:defRPr sz="5700"/>
            </a:lvl1pPr>
            <a:lvl2pPr>
              <a:defRPr sz="5000"/>
            </a:lvl2pPr>
            <a:lvl3pPr>
              <a:defRPr sz="43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4330" y="2152656"/>
            <a:ext cx="6016104" cy="7036595"/>
          </a:xfrm>
        </p:spPr>
        <p:txBody>
          <a:bodyPr/>
          <a:lstStyle>
            <a:lvl1pPr marL="0" indent="0">
              <a:buNone/>
              <a:defRPr sz="2500"/>
            </a:lvl1pPr>
            <a:lvl2pPr marL="816169" indent="0">
              <a:buNone/>
              <a:defRPr sz="2100"/>
            </a:lvl2pPr>
            <a:lvl3pPr marL="1632335" indent="0">
              <a:buNone/>
              <a:defRPr sz="1800"/>
            </a:lvl3pPr>
            <a:lvl4pPr marL="2448500" indent="0">
              <a:buNone/>
              <a:defRPr sz="1600"/>
            </a:lvl4pPr>
            <a:lvl5pPr marL="3264670" indent="0">
              <a:buNone/>
              <a:defRPr sz="1600"/>
            </a:lvl5pPr>
            <a:lvl6pPr marL="4080839" indent="0">
              <a:buNone/>
              <a:defRPr sz="1600"/>
            </a:lvl6pPr>
            <a:lvl7pPr marL="4897004" indent="0">
              <a:buNone/>
              <a:defRPr sz="1600"/>
            </a:lvl7pPr>
            <a:lvl8pPr marL="5713170" indent="0">
              <a:buNone/>
              <a:defRPr sz="1600"/>
            </a:lvl8pPr>
            <a:lvl9pPr marL="6529339" indent="0">
              <a:buNone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E6D3-33B3-47AA-B080-BD2A0BED7B8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slow" advTm="60000">
    <p:fade/>
  </p:transition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84265" y="7200900"/>
            <a:ext cx="10971848" cy="850107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584265" y="919163"/>
            <a:ext cx="10971848" cy="6172200"/>
          </a:xfrm>
        </p:spPr>
        <p:txBody>
          <a:bodyPr/>
          <a:lstStyle>
            <a:lvl1pPr marL="0" indent="0">
              <a:buNone/>
              <a:defRPr sz="5700"/>
            </a:lvl1pPr>
            <a:lvl2pPr marL="816169" indent="0">
              <a:buNone/>
              <a:defRPr sz="5000"/>
            </a:lvl2pPr>
            <a:lvl3pPr marL="1632335" indent="0">
              <a:buNone/>
              <a:defRPr sz="4300"/>
            </a:lvl3pPr>
            <a:lvl4pPr marL="2448500" indent="0">
              <a:buNone/>
              <a:defRPr sz="3600"/>
            </a:lvl4pPr>
            <a:lvl5pPr marL="3264670" indent="0">
              <a:buNone/>
              <a:defRPr sz="3600"/>
            </a:lvl5pPr>
            <a:lvl6pPr marL="4080839" indent="0">
              <a:buNone/>
              <a:defRPr sz="3600"/>
            </a:lvl6pPr>
            <a:lvl7pPr marL="4897004" indent="0">
              <a:buNone/>
              <a:defRPr sz="3600"/>
            </a:lvl7pPr>
            <a:lvl8pPr marL="5713170" indent="0">
              <a:buNone/>
              <a:defRPr sz="3600"/>
            </a:lvl8pPr>
            <a:lvl9pPr marL="6529339" indent="0">
              <a:buNone/>
              <a:defRPr sz="36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584265" y="8051007"/>
            <a:ext cx="10971848" cy="1207293"/>
          </a:xfrm>
        </p:spPr>
        <p:txBody>
          <a:bodyPr/>
          <a:lstStyle>
            <a:lvl1pPr marL="0" indent="0">
              <a:buNone/>
              <a:defRPr sz="2500"/>
            </a:lvl1pPr>
            <a:lvl2pPr marL="816169" indent="0">
              <a:buNone/>
              <a:defRPr sz="2100"/>
            </a:lvl2pPr>
            <a:lvl3pPr marL="1632335" indent="0">
              <a:buNone/>
              <a:defRPr sz="1800"/>
            </a:lvl3pPr>
            <a:lvl4pPr marL="2448500" indent="0">
              <a:buNone/>
              <a:defRPr sz="1600"/>
            </a:lvl4pPr>
            <a:lvl5pPr marL="3264670" indent="0">
              <a:buNone/>
              <a:defRPr sz="1600"/>
            </a:lvl5pPr>
            <a:lvl6pPr marL="4080839" indent="0">
              <a:buNone/>
              <a:defRPr sz="1600"/>
            </a:lvl6pPr>
            <a:lvl7pPr marL="4897004" indent="0">
              <a:buNone/>
              <a:defRPr sz="1600"/>
            </a:lvl7pPr>
            <a:lvl8pPr marL="5713170" indent="0">
              <a:buNone/>
              <a:defRPr sz="1600"/>
            </a:lvl8pPr>
            <a:lvl9pPr marL="6529339" indent="0">
              <a:buNone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E6D3-33B3-47AA-B080-BD2A0BED7B8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slow" advTm="60000">
    <p:fade/>
  </p:transition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E6D3-33B3-47AA-B080-BD2A0BED7B8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slow" advTm="60000">
    <p:fade/>
  </p:transition>
  <p:hf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26515308" y="619125"/>
            <a:ext cx="8225712" cy="13165932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828641" y="619125"/>
            <a:ext cx="24381884" cy="13165932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E6D3-33B3-47AA-B080-BD2A0BED7B8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slow" advTm="60000">
    <p:fade/>
  </p:transition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3600450"/>
            <a:ext cx="18286413" cy="3086100"/>
          </a:xfrm>
          <a:prstGeom prst="rect">
            <a:avLst/>
          </a:prstGeom>
          <a:gradFill>
            <a:gsLst>
              <a:gs pos="51000">
                <a:srgbClr val="FFFFFF">
                  <a:alpha val="0"/>
                </a:srgbClr>
              </a:gs>
              <a:gs pos="0">
                <a:schemeClr val="tx2">
                  <a:alpha val="91000"/>
                </a:schemeClr>
              </a:gs>
              <a:gs pos="25000">
                <a:srgbClr val="FFFFFF">
                  <a:alpha val="42000"/>
                </a:srgbClr>
              </a:gs>
              <a:gs pos="80000">
                <a:schemeClr val="tx2">
                  <a:alpha val="2000"/>
                </a:schemeClr>
              </a:gs>
              <a:gs pos="100000">
                <a:schemeClr val="tx2">
                  <a:alpha val="5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1088491" y="3928369"/>
            <a:ext cx="16457772" cy="171769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95682" y="5414960"/>
            <a:ext cx="16469233" cy="763122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Short Description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67337" y="7843800"/>
            <a:ext cx="16469233" cy="204066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2300" i="0" spc="0" baseline="0">
                <a:solidFill>
                  <a:schemeClr val="accent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5779692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56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10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75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1481" y="3195646"/>
            <a:ext cx="15543451" cy="2205038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42962" y="5829300"/>
            <a:ext cx="12800489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16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4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0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6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2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28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slow" advTm="60000">
    <p:fade/>
  </p:transition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slow" advTm="60000">
    <p:fade/>
  </p:transition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10144193" y="6892414"/>
            <a:ext cx="7686611" cy="2915264"/>
          </a:xfrm>
          <a:prstGeom prst="round2DiagRect">
            <a:avLst>
              <a:gd name="adj1" fmla="val 7977"/>
              <a:gd name="adj2" fmla="val 0"/>
            </a:avLst>
          </a:prstGeom>
          <a:solidFill>
            <a:schemeClr val="tx1">
              <a:alpha val="4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9844309" y="6592531"/>
            <a:ext cx="7686611" cy="2915264"/>
          </a:xfrm>
          <a:prstGeom prst="round2DiagRect">
            <a:avLst>
              <a:gd name="adj1" fmla="val 7976"/>
              <a:gd name="adj2" fmla="val 0"/>
            </a:avLst>
          </a:prstGeom>
          <a:solidFill>
            <a:schemeClr val="tx1">
              <a:alpha val="5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0536649" y="7000981"/>
            <a:ext cx="6556737" cy="1717694"/>
          </a:xfrm>
          <a:prstGeom prst="rect">
            <a:avLst/>
          </a:prstGeom>
        </p:spPr>
        <p:txBody>
          <a:bodyPr lIns="91421" tIns="45711" rIns="91421" bIns="45711" anchor="b">
            <a:noAutofit/>
          </a:bodyPr>
          <a:lstStyle>
            <a:lvl1pPr algn="l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443837" y="8487572"/>
            <a:ext cx="6633822" cy="763122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Short Description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3378585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50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4501" y="6610358"/>
            <a:ext cx="15543451" cy="2043113"/>
          </a:xfrm>
        </p:spPr>
        <p:txBody>
          <a:bodyPr anchor="t"/>
          <a:lstStyle>
            <a:lvl1pPr algn="l">
              <a:defRPr sz="71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44501" y="4360078"/>
            <a:ext cx="15543451" cy="2250281"/>
          </a:xfrm>
        </p:spPr>
        <p:txBody>
          <a:bodyPr anchor="b"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8161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32231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 marL="2448343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64461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80578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9669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71280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28921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slow" advTm="60000">
    <p:fade/>
  </p:transition>
  <p:hf hd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828652" y="3600450"/>
            <a:ext cx="16302211" cy="10184607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8435626" y="3600450"/>
            <a:ext cx="16305385" cy="10184607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slow" advTm="60000">
    <p:fade/>
  </p:transition>
  <p:hf hd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321" y="411957"/>
            <a:ext cx="16457772" cy="17145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4321" y="2302671"/>
            <a:ext cx="8079675" cy="959643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117" indent="0">
              <a:buNone/>
              <a:defRPr sz="3600" b="1"/>
            </a:lvl2pPr>
            <a:lvl3pPr marL="1632231" indent="0">
              <a:buNone/>
              <a:defRPr sz="3200" b="1"/>
            </a:lvl3pPr>
            <a:lvl4pPr marL="2448343" indent="0">
              <a:buNone/>
              <a:defRPr sz="2900" b="1"/>
            </a:lvl4pPr>
            <a:lvl5pPr marL="3264461" indent="0">
              <a:buNone/>
              <a:defRPr sz="2900" b="1"/>
            </a:lvl5pPr>
            <a:lvl6pPr marL="4080578" indent="0">
              <a:buNone/>
              <a:defRPr sz="2900" b="1"/>
            </a:lvl6pPr>
            <a:lvl7pPr marL="4896690" indent="0">
              <a:buNone/>
              <a:defRPr sz="2900" b="1"/>
            </a:lvl7pPr>
            <a:lvl8pPr marL="5712804" indent="0">
              <a:buNone/>
              <a:defRPr sz="2900" b="1"/>
            </a:lvl8pPr>
            <a:lvl9pPr marL="6528921" indent="0">
              <a:buNone/>
              <a:defRPr sz="29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914321" y="3262313"/>
            <a:ext cx="8079675" cy="5926932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9289255" y="2302671"/>
            <a:ext cx="8082849" cy="959643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117" indent="0">
              <a:buNone/>
              <a:defRPr sz="3600" b="1"/>
            </a:lvl2pPr>
            <a:lvl3pPr marL="1632231" indent="0">
              <a:buNone/>
              <a:defRPr sz="3200" b="1"/>
            </a:lvl3pPr>
            <a:lvl4pPr marL="2448343" indent="0">
              <a:buNone/>
              <a:defRPr sz="2900" b="1"/>
            </a:lvl4pPr>
            <a:lvl5pPr marL="3264461" indent="0">
              <a:buNone/>
              <a:defRPr sz="2900" b="1"/>
            </a:lvl5pPr>
            <a:lvl6pPr marL="4080578" indent="0">
              <a:buNone/>
              <a:defRPr sz="2900" b="1"/>
            </a:lvl6pPr>
            <a:lvl7pPr marL="4896690" indent="0">
              <a:buNone/>
              <a:defRPr sz="2900" b="1"/>
            </a:lvl7pPr>
            <a:lvl8pPr marL="5712804" indent="0">
              <a:buNone/>
              <a:defRPr sz="2900" b="1"/>
            </a:lvl8pPr>
            <a:lvl9pPr marL="6528921" indent="0">
              <a:buNone/>
              <a:defRPr sz="29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9289255" y="3262313"/>
            <a:ext cx="8082849" cy="5926932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slow" advTm="60000">
    <p:fade/>
  </p:transition>
  <p:hf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slow" advTm="60000">
    <p:fade/>
  </p:transition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slow" advTm="60000">
    <p:fade/>
  </p:transition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332" y="409575"/>
            <a:ext cx="6016104" cy="1743075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9479" y="409583"/>
            <a:ext cx="10222613" cy="8779670"/>
          </a:xfrm>
        </p:spPr>
        <p:txBody>
          <a:bodyPr/>
          <a:lstStyle>
            <a:lvl1pPr>
              <a:defRPr sz="5700"/>
            </a:lvl1pPr>
            <a:lvl2pPr>
              <a:defRPr sz="5000"/>
            </a:lvl2pPr>
            <a:lvl3pPr>
              <a:defRPr sz="43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4332" y="2152656"/>
            <a:ext cx="6016104" cy="7036595"/>
          </a:xfrm>
        </p:spPr>
        <p:txBody>
          <a:bodyPr/>
          <a:lstStyle>
            <a:lvl1pPr marL="0" indent="0">
              <a:buNone/>
              <a:defRPr sz="2500"/>
            </a:lvl1pPr>
            <a:lvl2pPr marL="816117" indent="0">
              <a:buNone/>
              <a:defRPr sz="2100"/>
            </a:lvl2pPr>
            <a:lvl3pPr marL="1632231" indent="0">
              <a:buNone/>
              <a:defRPr sz="1800"/>
            </a:lvl3pPr>
            <a:lvl4pPr marL="2448343" indent="0">
              <a:buNone/>
              <a:defRPr sz="1600"/>
            </a:lvl4pPr>
            <a:lvl5pPr marL="3264461" indent="0">
              <a:buNone/>
              <a:defRPr sz="1600"/>
            </a:lvl5pPr>
            <a:lvl6pPr marL="4080578" indent="0">
              <a:buNone/>
              <a:defRPr sz="1600"/>
            </a:lvl6pPr>
            <a:lvl7pPr marL="4896690" indent="0">
              <a:buNone/>
              <a:defRPr sz="1600"/>
            </a:lvl7pPr>
            <a:lvl8pPr marL="5712804" indent="0">
              <a:buNone/>
              <a:defRPr sz="1600"/>
            </a:lvl8pPr>
            <a:lvl9pPr marL="6528921" indent="0">
              <a:buNone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slow" advTm="60000">
    <p:fade/>
  </p:transition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84265" y="7200900"/>
            <a:ext cx="10971848" cy="850107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584265" y="919163"/>
            <a:ext cx="10971848" cy="6172200"/>
          </a:xfrm>
        </p:spPr>
        <p:txBody>
          <a:bodyPr/>
          <a:lstStyle>
            <a:lvl1pPr marL="0" indent="0">
              <a:buNone/>
              <a:defRPr sz="5700"/>
            </a:lvl1pPr>
            <a:lvl2pPr marL="816117" indent="0">
              <a:buNone/>
              <a:defRPr sz="5000"/>
            </a:lvl2pPr>
            <a:lvl3pPr marL="1632231" indent="0">
              <a:buNone/>
              <a:defRPr sz="4300"/>
            </a:lvl3pPr>
            <a:lvl4pPr marL="2448343" indent="0">
              <a:buNone/>
              <a:defRPr sz="3600"/>
            </a:lvl4pPr>
            <a:lvl5pPr marL="3264461" indent="0">
              <a:buNone/>
              <a:defRPr sz="3600"/>
            </a:lvl5pPr>
            <a:lvl6pPr marL="4080578" indent="0">
              <a:buNone/>
              <a:defRPr sz="3600"/>
            </a:lvl6pPr>
            <a:lvl7pPr marL="4896690" indent="0">
              <a:buNone/>
              <a:defRPr sz="3600"/>
            </a:lvl7pPr>
            <a:lvl8pPr marL="5712804" indent="0">
              <a:buNone/>
              <a:defRPr sz="3600"/>
            </a:lvl8pPr>
            <a:lvl9pPr marL="6528921" indent="0">
              <a:buNone/>
              <a:defRPr sz="36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584265" y="8051007"/>
            <a:ext cx="10971848" cy="1207293"/>
          </a:xfrm>
        </p:spPr>
        <p:txBody>
          <a:bodyPr/>
          <a:lstStyle>
            <a:lvl1pPr marL="0" indent="0">
              <a:buNone/>
              <a:defRPr sz="2500"/>
            </a:lvl1pPr>
            <a:lvl2pPr marL="816117" indent="0">
              <a:buNone/>
              <a:defRPr sz="2100"/>
            </a:lvl2pPr>
            <a:lvl3pPr marL="1632231" indent="0">
              <a:buNone/>
              <a:defRPr sz="1800"/>
            </a:lvl3pPr>
            <a:lvl4pPr marL="2448343" indent="0">
              <a:buNone/>
              <a:defRPr sz="1600"/>
            </a:lvl4pPr>
            <a:lvl5pPr marL="3264461" indent="0">
              <a:buNone/>
              <a:defRPr sz="1600"/>
            </a:lvl5pPr>
            <a:lvl6pPr marL="4080578" indent="0">
              <a:buNone/>
              <a:defRPr sz="1600"/>
            </a:lvl6pPr>
            <a:lvl7pPr marL="4896690" indent="0">
              <a:buNone/>
              <a:defRPr sz="1600"/>
            </a:lvl7pPr>
            <a:lvl8pPr marL="5712804" indent="0">
              <a:buNone/>
              <a:defRPr sz="1600"/>
            </a:lvl8pPr>
            <a:lvl9pPr marL="6528921" indent="0">
              <a:buNone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slow" advTm="60000">
    <p:fade/>
  </p:transition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slow" advTm="60000">
    <p:fade/>
  </p:transition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26515310" y="619125"/>
            <a:ext cx="8225712" cy="13165932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828641" y="619125"/>
            <a:ext cx="24381884" cy="13165932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slow" advTm="60000">
    <p:fade/>
  </p:transition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対角する 2 つの角を丸めた四角形 24"/>
          <p:cNvSpPr/>
          <p:nvPr userDrawn="1"/>
        </p:nvSpPr>
        <p:spPr>
          <a:xfrm>
            <a:off x="8715194" y="1854205"/>
            <a:ext cx="9571217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 rot="21258317">
            <a:off x="910613" y="846036"/>
            <a:ext cx="6465139" cy="3547317"/>
          </a:xfrm>
          <a:prstGeom prst="round2DiagRect">
            <a:avLst>
              <a:gd name="adj1" fmla="val 4710"/>
              <a:gd name="adj2" fmla="val 0"/>
            </a:avLst>
          </a:prstGeom>
          <a:solidFill>
            <a:schemeClr val="tx2">
              <a:alpha val="20000"/>
            </a:schemeClr>
          </a:solidFill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kumimoji="1" lang="en-US" altLang="ja-JP" dirty="0"/>
              <a:t> 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 rot="21258317">
            <a:off x="1060264" y="1010502"/>
            <a:ext cx="6165837" cy="3218385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 rot="300920">
            <a:off x="4081984" y="2812722"/>
            <a:ext cx="6465139" cy="3547317"/>
          </a:xfrm>
          <a:prstGeom prst="round2DiagRect">
            <a:avLst>
              <a:gd name="adj1" fmla="val 4710"/>
              <a:gd name="adj2" fmla="val 0"/>
            </a:avLst>
          </a:prstGeom>
          <a:solidFill>
            <a:schemeClr val="tx2">
              <a:alpha val="20000"/>
            </a:schemeClr>
          </a:solidFill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kumimoji="1" lang="en-US" altLang="ja-JP" dirty="0"/>
              <a:t>  </a:t>
            </a:r>
            <a:endParaRPr kumimoji="1" lang="ja-JP" altLang="en-US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 rot="300920">
            <a:off x="4231635" y="2977188"/>
            <a:ext cx="6165837" cy="3218385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 rot="612848">
            <a:off x="511470" y="5164035"/>
            <a:ext cx="6465139" cy="3547317"/>
          </a:xfrm>
          <a:prstGeom prst="round2DiagRect">
            <a:avLst>
              <a:gd name="adj1" fmla="val 4710"/>
              <a:gd name="adj2" fmla="val 0"/>
            </a:avLst>
          </a:prstGeom>
          <a:solidFill>
            <a:schemeClr val="tx2">
              <a:alpha val="20000"/>
            </a:schemeClr>
          </a:solidFill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kumimoji="1" lang="en-US" altLang="ja-JP" dirty="0"/>
              <a:t>  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 rot="612848">
            <a:off x="661121" y="5328501"/>
            <a:ext cx="6165837" cy="3218385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 rot="21448686">
            <a:off x="4706098" y="6121980"/>
            <a:ext cx="6465139" cy="3547317"/>
          </a:xfrm>
          <a:prstGeom prst="round2DiagRect">
            <a:avLst>
              <a:gd name="adj1" fmla="val 4710"/>
              <a:gd name="adj2" fmla="val 0"/>
            </a:avLst>
          </a:prstGeom>
          <a:solidFill>
            <a:schemeClr val="tx2">
              <a:alpha val="20000"/>
            </a:schemeClr>
          </a:solidFill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kumimoji="1" lang="en-US" altLang="ja-JP" dirty="0"/>
              <a:t>  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 rot="21448686">
            <a:off x="4855749" y="6286446"/>
            <a:ext cx="6165837" cy="3218385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756577" y="3178629"/>
            <a:ext cx="5783244" cy="63819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1200"/>
              </a:spcBef>
              <a:defRPr sz="2300" i="0" u="none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8822353" y="417600"/>
            <a:ext cx="9036842" cy="1558332"/>
          </a:xfrm>
        </p:spPr>
        <p:txBody>
          <a:bodyPr anchor="b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723186" y="1803401"/>
            <a:ext cx="9036842" cy="61797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54787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75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75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8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9615053" y="1777410"/>
            <a:ext cx="7550729" cy="7550127"/>
          </a:xfrm>
          <a:prstGeom prst="ellipse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70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10528796" y="2691078"/>
            <a:ext cx="5723247" cy="5722791"/>
          </a:xfrm>
          <a:prstGeom prst="ellipse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78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17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0564091" y="4153927"/>
            <a:ext cx="5652653" cy="1717694"/>
          </a:xfrm>
          <a:prstGeom prst="rect">
            <a:avLst/>
          </a:prstGeom>
        </p:spPr>
        <p:txBody>
          <a:bodyPr lIns="91421" tIns="45711" rIns="91421" bIns="45711" anchor="b">
            <a:noAutofit/>
          </a:bodyPr>
          <a:lstStyle>
            <a:lvl1pPr algn="ctr">
              <a:defRPr sz="71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71023" y="5640518"/>
            <a:ext cx="5638801" cy="763122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Short Description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5792673"/>
      </p:ext>
    </p:extLst>
  </p:cSld>
  <p:clrMapOvr>
    <a:masterClrMapping/>
  </p:clrMapOvr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75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6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theme" Target="../theme/theme1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 /><Relationship Id="rId13" Type="http://schemas.openxmlformats.org/officeDocument/2006/relationships/slideLayout" Target="../slideLayouts/slideLayout27.xml" /><Relationship Id="rId18" Type="http://schemas.openxmlformats.org/officeDocument/2006/relationships/slideLayout" Target="../slideLayouts/slideLayout32.xml" /><Relationship Id="rId26" Type="http://schemas.openxmlformats.org/officeDocument/2006/relationships/slideLayout" Target="../slideLayouts/slideLayout40.xml" /><Relationship Id="rId3" Type="http://schemas.openxmlformats.org/officeDocument/2006/relationships/slideLayout" Target="../slideLayouts/slideLayout17.xml" /><Relationship Id="rId21" Type="http://schemas.openxmlformats.org/officeDocument/2006/relationships/slideLayout" Target="../slideLayouts/slideLayout35.xml" /><Relationship Id="rId34" Type="http://schemas.openxmlformats.org/officeDocument/2006/relationships/slideLayout" Target="../slideLayouts/slideLayout48.xml" /><Relationship Id="rId7" Type="http://schemas.openxmlformats.org/officeDocument/2006/relationships/slideLayout" Target="../slideLayouts/slideLayout21.xml" /><Relationship Id="rId12" Type="http://schemas.openxmlformats.org/officeDocument/2006/relationships/slideLayout" Target="../slideLayouts/slideLayout26.xml" /><Relationship Id="rId17" Type="http://schemas.openxmlformats.org/officeDocument/2006/relationships/slideLayout" Target="../slideLayouts/slideLayout31.xml" /><Relationship Id="rId25" Type="http://schemas.openxmlformats.org/officeDocument/2006/relationships/slideLayout" Target="../slideLayouts/slideLayout39.xml" /><Relationship Id="rId33" Type="http://schemas.openxmlformats.org/officeDocument/2006/relationships/slideLayout" Target="../slideLayouts/slideLayout47.xml" /><Relationship Id="rId38" Type="http://schemas.openxmlformats.org/officeDocument/2006/relationships/image" Target="../media/image3.jpeg" /><Relationship Id="rId2" Type="http://schemas.openxmlformats.org/officeDocument/2006/relationships/slideLayout" Target="../slideLayouts/slideLayout16.xml" /><Relationship Id="rId16" Type="http://schemas.openxmlformats.org/officeDocument/2006/relationships/slideLayout" Target="../slideLayouts/slideLayout30.xml" /><Relationship Id="rId20" Type="http://schemas.openxmlformats.org/officeDocument/2006/relationships/slideLayout" Target="../slideLayouts/slideLayout34.xml" /><Relationship Id="rId29" Type="http://schemas.openxmlformats.org/officeDocument/2006/relationships/slideLayout" Target="../slideLayouts/slideLayout43.xml" /><Relationship Id="rId1" Type="http://schemas.openxmlformats.org/officeDocument/2006/relationships/slideLayout" Target="../slideLayouts/slideLayout15.xml" /><Relationship Id="rId6" Type="http://schemas.openxmlformats.org/officeDocument/2006/relationships/slideLayout" Target="../slideLayouts/slideLayout20.xml" /><Relationship Id="rId11" Type="http://schemas.openxmlformats.org/officeDocument/2006/relationships/slideLayout" Target="../slideLayouts/slideLayout25.xml" /><Relationship Id="rId24" Type="http://schemas.openxmlformats.org/officeDocument/2006/relationships/slideLayout" Target="../slideLayouts/slideLayout38.xml" /><Relationship Id="rId32" Type="http://schemas.openxmlformats.org/officeDocument/2006/relationships/slideLayout" Target="../slideLayouts/slideLayout46.xml" /><Relationship Id="rId37" Type="http://schemas.openxmlformats.org/officeDocument/2006/relationships/theme" Target="../theme/theme2.xml" /><Relationship Id="rId5" Type="http://schemas.openxmlformats.org/officeDocument/2006/relationships/slideLayout" Target="../slideLayouts/slideLayout19.xml" /><Relationship Id="rId15" Type="http://schemas.openxmlformats.org/officeDocument/2006/relationships/slideLayout" Target="../slideLayouts/slideLayout29.xml" /><Relationship Id="rId23" Type="http://schemas.openxmlformats.org/officeDocument/2006/relationships/slideLayout" Target="../slideLayouts/slideLayout37.xml" /><Relationship Id="rId28" Type="http://schemas.openxmlformats.org/officeDocument/2006/relationships/slideLayout" Target="../slideLayouts/slideLayout42.xml" /><Relationship Id="rId36" Type="http://schemas.openxmlformats.org/officeDocument/2006/relationships/slideLayout" Target="../slideLayouts/slideLayout50.xml" /><Relationship Id="rId10" Type="http://schemas.openxmlformats.org/officeDocument/2006/relationships/slideLayout" Target="../slideLayouts/slideLayout24.xml" /><Relationship Id="rId19" Type="http://schemas.openxmlformats.org/officeDocument/2006/relationships/slideLayout" Target="../slideLayouts/slideLayout33.xml" /><Relationship Id="rId31" Type="http://schemas.openxmlformats.org/officeDocument/2006/relationships/slideLayout" Target="../slideLayouts/slideLayout45.xml" /><Relationship Id="rId4" Type="http://schemas.openxmlformats.org/officeDocument/2006/relationships/slideLayout" Target="../slideLayouts/slideLayout18.xml" /><Relationship Id="rId9" Type="http://schemas.openxmlformats.org/officeDocument/2006/relationships/slideLayout" Target="../slideLayouts/slideLayout23.xml" /><Relationship Id="rId14" Type="http://schemas.openxmlformats.org/officeDocument/2006/relationships/slideLayout" Target="../slideLayouts/slideLayout28.xml" /><Relationship Id="rId22" Type="http://schemas.openxmlformats.org/officeDocument/2006/relationships/slideLayout" Target="../slideLayouts/slideLayout36.xml" /><Relationship Id="rId27" Type="http://schemas.openxmlformats.org/officeDocument/2006/relationships/slideLayout" Target="../slideLayouts/slideLayout41.xml" /><Relationship Id="rId30" Type="http://schemas.openxmlformats.org/officeDocument/2006/relationships/slideLayout" Target="../slideLayouts/slideLayout44.xml" /><Relationship Id="rId35" Type="http://schemas.openxmlformats.org/officeDocument/2006/relationships/slideLayout" Target="../slideLayouts/slideLayout49.xml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 /><Relationship Id="rId13" Type="http://schemas.openxmlformats.org/officeDocument/2006/relationships/slideLayout" Target="../slideLayouts/slideLayout63.xml" /><Relationship Id="rId3" Type="http://schemas.openxmlformats.org/officeDocument/2006/relationships/slideLayout" Target="../slideLayouts/slideLayout53.xml" /><Relationship Id="rId7" Type="http://schemas.openxmlformats.org/officeDocument/2006/relationships/slideLayout" Target="../slideLayouts/slideLayout57.xml" /><Relationship Id="rId12" Type="http://schemas.openxmlformats.org/officeDocument/2006/relationships/slideLayout" Target="../slideLayouts/slideLayout62.xml" /><Relationship Id="rId17" Type="http://schemas.openxmlformats.org/officeDocument/2006/relationships/image" Target="../media/image9.jpeg" /><Relationship Id="rId2" Type="http://schemas.openxmlformats.org/officeDocument/2006/relationships/slideLayout" Target="../slideLayouts/slideLayout52.xml" /><Relationship Id="rId16" Type="http://schemas.openxmlformats.org/officeDocument/2006/relationships/theme" Target="../theme/theme3.xml" /><Relationship Id="rId1" Type="http://schemas.openxmlformats.org/officeDocument/2006/relationships/slideLayout" Target="../slideLayouts/slideLayout51.xml" /><Relationship Id="rId6" Type="http://schemas.openxmlformats.org/officeDocument/2006/relationships/slideLayout" Target="../slideLayouts/slideLayout56.xml" /><Relationship Id="rId11" Type="http://schemas.openxmlformats.org/officeDocument/2006/relationships/slideLayout" Target="../slideLayouts/slideLayout61.xml" /><Relationship Id="rId5" Type="http://schemas.openxmlformats.org/officeDocument/2006/relationships/slideLayout" Target="../slideLayouts/slideLayout55.xml" /><Relationship Id="rId15" Type="http://schemas.openxmlformats.org/officeDocument/2006/relationships/slideLayout" Target="../slideLayouts/slideLayout65.xml" /><Relationship Id="rId10" Type="http://schemas.openxmlformats.org/officeDocument/2006/relationships/slideLayout" Target="../slideLayouts/slideLayout60.xml" /><Relationship Id="rId4" Type="http://schemas.openxmlformats.org/officeDocument/2006/relationships/slideLayout" Target="../slideLayouts/slideLayout54.xml" /><Relationship Id="rId9" Type="http://schemas.openxmlformats.org/officeDocument/2006/relationships/slideLayout" Target="../slideLayouts/slideLayout59.xml" /><Relationship Id="rId14" Type="http://schemas.openxmlformats.org/officeDocument/2006/relationships/slideLayout" Target="../slideLayouts/slideLayout64.xml" 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 /><Relationship Id="rId13" Type="http://schemas.openxmlformats.org/officeDocument/2006/relationships/theme" Target="../theme/theme4.xml" /><Relationship Id="rId3" Type="http://schemas.openxmlformats.org/officeDocument/2006/relationships/slideLayout" Target="../slideLayouts/slideLayout68.xml" /><Relationship Id="rId7" Type="http://schemas.openxmlformats.org/officeDocument/2006/relationships/slideLayout" Target="../slideLayouts/slideLayout72.xml" /><Relationship Id="rId12" Type="http://schemas.openxmlformats.org/officeDocument/2006/relationships/slideLayout" Target="../slideLayouts/slideLayout77.xml" /><Relationship Id="rId2" Type="http://schemas.openxmlformats.org/officeDocument/2006/relationships/slideLayout" Target="../slideLayouts/slideLayout67.xml" /><Relationship Id="rId1" Type="http://schemas.openxmlformats.org/officeDocument/2006/relationships/slideLayout" Target="../slideLayouts/slideLayout66.xml" /><Relationship Id="rId6" Type="http://schemas.openxmlformats.org/officeDocument/2006/relationships/slideLayout" Target="../slideLayouts/slideLayout71.xml" /><Relationship Id="rId11" Type="http://schemas.openxmlformats.org/officeDocument/2006/relationships/slideLayout" Target="../slideLayouts/slideLayout76.xml" /><Relationship Id="rId5" Type="http://schemas.openxmlformats.org/officeDocument/2006/relationships/slideLayout" Target="../slideLayouts/slideLayout70.xml" /><Relationship Id="rId10" Type="http://schemas.openxmlformats.org/officeDocument/2006/relationships/slideLayout" Target="../slideLayouts/slideLayout75.xml" /><Relationship Id="rId4" Type="http://schemas.openxmlformats.org/officeDocument/2006/relationships/slideLayout" Target="../slideLayouts/slideLayout69.xml" /><Relationship Id="rId9" Type="http://schemas.openxmlformats.org/officeDocument/2006/relationships/slideLayout" Target="../slideLayouts/slideLayout74.xml" 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 /><Relationship Id="rId13" Type="http://schemas.openxmlformats.org/officeDocument/2006/relationships/theme" Target="../theme/theme5.xml" /><Relationship Id="rId3" Type="http://schemas.openxmlformats.org/officeDocument/2006/relationships/slideLayout" Target="../slideLayouts/slideLayout80.xml" /><Relationship Id="rId7" Type="http://schemas.openxmlformats.org/officeDocument/2006/relationships/slideLayout" Target="../slideLayouts/slideLayout84.xml" /><Relationship Id="rId12" Type="http://schemas.openxmlformats.org/officeDocument/2006/relationships/slideLayout" Target="../slideLayouts/slideLayout89.xml" /><Relationship Id="rId2" Type="http://schemas.openxmlformats.org/officeDocument/2006/relationships/slideLayout" Target="../slideLayouts/slideLayout79.xml" /><Relationship Id="rId1" Type="http://schemas.openxmlformats.org/officeDocument/2006/relationships/slideLayout" Target="../slideLayouts/slideLayout78.xml" /><Relationship Id="rId6" Type="http://schemas.openxmlformats.org/officeDocument/2006/relationships/slideLayout" Target="../slideLayouts/slideLayout83.xml" /><Relationship Id="rId11" Type="http://schemas.openxmlformats.org/officeDocument/2006/relationships/slideLayout" Target="../slideLayouts/slideLayout88.xml" /><Relationship Id="rId5" Type="http://schemas.openxmlformats.org/officeDocument/2006/relationships/slideLayout" Target="../slideLayouts/slideLayout82.xml" /><Relationship Id="rId10" Type="http://schemas.openxmlformats.org/officeDocument/2006/relationships/slideLayout" Target="../slideLayouts/slideLayout87.xml" /><Relationship Id="rId4" Type="http://schemas.openxmlformats.org/officeDocument/2006/relationships/slideLayout" Target="../slideLayouts/slideLayout81.xml" /><Relationship Id="rId9" Type="http://schemas.openxmlformats.org/officeDocument/2006/relationships/slideLayout" Target="../slideLayouts/slideLayout86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44"/>
            <a:ext cx="16457772" cy="7451108"/>
          </a:xfrm>
          <a:prstGeom prst="rect">
            <a:avLst/>
          </a:prstGeom>
        </p:spPr>
        <p:txBody>
          <a:bodyPr vert="horz" lIns="163243" tIns="81622" rIns="163243" bIns="81622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123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44" r:id="rId2"/>
    <p:sldLayoutId id="2147483745" r:id="rId3"/>
    <p:sldLayoutId id="2147483693" r:id="rId4"/>
    <p:sldLayoutId id="2147483709" r:id="rId5"/>
    <p:sldLayoutId id="2147483711" r:id="rId6"/>
    <p:sldLayoutId id="2147483717" r:id="rId7"/>
    <p:sldLayoutId id="2147483718" r:id="rId8"/>
    <p:sldLayoutId id="2147483737" r:id="rId9"/>
    <p:sldLayoutId id="2147483738" r:id="rId10"/>
    <p:sldLayoutId id="2147483742" r:id="rId11"/>
    <p:sldLayoutId id="2147483750" r:id="rId12"/>
    <p:sldLayoutId id="2147483743" r:id="rId13"/>
    <p:sldLayoutId id="2147483751" r:id="rId14"/>
  </p:sldLayoutIdLst>
  <p:transition spd="slow" advTm="60000">
    <p:fade/>
  </p:transition>
  <p:hf hdr="0" dt="0"/>
  <p:txStyles>
    <p:titleStyle>
      <a:lvl1pPr algn="l" defTabSz="1632440" rtl="0" eaLnBrk="1" latinLnBrk="0" hangingPunct="1">
        <a:spcBef>
          <a:spcPct val="0"/>
        </a:spcBef>
        <a:buNone/>
        <a:defRPr kumimoji="1"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632440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3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360" indent="-510139" algn="l" defTabSz="163244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550" indent="-408110" algn="l" defTabSz="163244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6771" indent="-408110" algn="l" defTabSz="163244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3672986" indent="-408110" algn="l" defTabSz="163244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4489207" indent="-408110" algn="l" defTabSz="163244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5428" indent="-408110" algn="l" defTabSz="163244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1647" indent="-408110" algn="l" defTabSz="163244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7865" indent="-408110" algn="l" defTabSz="163244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221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440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8658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4879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100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7317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3536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29757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37457" y="2616203"/>
            <a:ext cx="15811502" cy="6573047"/>
          </a:xfrm>
          <a:prstGeom prst="rect">
            <a:avLst/>
          </a:prstGeom>
        </p:spPr>
        <p:txBody>
          <a:bodyPr vert="horz" lIns="163243" tIns="81622" rIns="163243" bIns="81622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5"/>
          <p:cNvSpPr>
            <a:spLocks noGrp="1"/>
          </p:cNvSpPr>
          <p:nvPr>
            <p:ph type="ftr" sz="quarter" idx="3"/>
          </p:nvPr>
        </p:nvSpPr>
        <p:spPr>
          <a:xfrm>
            <a:off x="5002753" y="9743927"/>
            <a:ext cx="8280919" cy="547688"/>
          </a:xfrm>
          <a:prstGeom prst="rect">
            <a:avLst/>
          </a:prstGeom>
        </p:spPr>
        <p:txBody>
          <a:bodyPr vert="horz" lIns="91421" tIns="45711" rIns="91421" bIns="45711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スライド番号プレースホルダー 6"/>
          <p:cNvSpPr>
            <a:spLocks noGrp="1"/>
          </p:cNvSpPr>
          <p:nvPr>
            <p:ph type="sldNum" sz="quarter" idx="4"/>
          </p:nvPr>
        </p:nvSpPr>
        <p:spPr>
          <a:xfrm>
            <a:off x="13906148" y="9669785"/>
            <a:ext cx="4267200" cy="547688"/>
          </a:xfrm>
          <a:prstGeom prst="rect">
            <a:avLst/>
          </a:prstGeom>
        </p:spPr>
        <p:txBody>
          <a:bodyPr vert="horz" lIns="91421" tIns="45711" rIns="91421" bIns="45711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 rot="21600000">
            <a:off x="1211156" y="417979"/>
            <a:ext cx="15864113" cy="1532855"/>
          </a:xfrm>
          <a:prstGeom prst="rect">
            <a:avLst/>
          </a:prstGeom>
          <a:effectLst/>
        </p:spPr>
        <p:txBody>
          <a:bodyPr vert="horz" lIns="91421" tIns="45711" rIns="91421" bIns="45711" rtlCol="0" anchor="b">
            <a:noAutofit/>
          </a:bodyPr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237457" y="1854205"/>
            <a:ext cx="15811500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49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9" r:id="rId2"/>
    <p:sldLayoutId id="2147483703" r:id="rId3"/>
    <p:sldLayoutId id="2147483682" r:id="rId4"/>
    <p:sldLayoutId id="2147483680" r:id="rId5"/>
    <p:sldLayoutId id="2147483712" r:id="rId6"/>
    <p:sldLayoutId id="2147483684" r:id="rId7"/>
    <p:sldLayoutId id="2147483685" r:id="rId8"/>
    <p:sldLayoutId id="2147483699" r:id="rId9"/>
    <p:sldLayoutId id="2147483681" r:id="rId10"/>
    <p:sldLayoutId id="2147483686" r:id="rId11"/>
    <p:sldLayoutId id="2147483733" r:id="rId12"/>
    <p:sldLayoutId id="2147483736" r:id="rId13"/>
    <p:sldLayoutId id="2147483687" r:id="rId14"/>
    <p:sldLayoutId id="2147483706" r:id="rId15"/>
    <p:sldLayoutId id="2147483734" r:id="rId16"/>
    <p:sldLayoutId id="2147483705" r:id="rId17"/>
    <p:sldLayoutId id="2147483688" r:id="rId18"/>
    <p:sldLayoutId id="2147483694" r:id="rId19"/>
    <p:sldLayoutId id="2147483695" r:id="rId20"/>
    <p:sldLayoutId id="2147483735" r:id="rId21"/>
    <p:sldLayoutId id="2147483702" r:id="rId22"/>
    <p:sldLayoutId id="2147483700" r:id="rId23"/>
    <p:sldLayoutId id="2147483747" r:id="rId24"/>
    <p:sldLayoutId id="2147483710" r:id="rId25"/>
    <p:sldLayoutId id="2147483714" r:id="rId26"/>
    <p:sldLayoutId id="2147483713" r:id="rId27"/>
    <p:sldLayoutId id="2147483716" r:id="rId28"/>
    <p:sldLayoutId id="2147483715" r:id="rId29"/>
    <p:sldLayoutId id="2147483724" r:id="rId30"/>
    <p:sldLayoutId id="2147483726" r:id="rId31"/>
    <p:sldLayoutId id="2147483728" r:id="rId32"/>
    <p:sldLayoutId id="2147483723" r:id="rId33"/>
    <p:sldLayoutId id="2147483746" r:id="rId34"/>
    <p:sldLayoutId id="2147483732" r:id="rId35"/>
    <p:sldLayoutId id="2147483748" r:id="rId36"/>
  </p:sldLayoutIdLst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7" grpId="0" animBg="1"/>
      <p:bldP spid="7" grpId="1" animBg="1"/>
    </p:bldLst>
  </p:timing>
  <p:hf hdr="0" dt="0"/>
  <p:txStyles>
    <p:titleStyle>
      <a:lvl1pPr algn="ctr" defTabSz="1632440" rtl="0" eaLnBrk="1" latinLnBrk="0" hangingPunct="1">
        <a:spcBef>
          <a:spcPct val="0"/>
        </a:spcBef>
        <a:buNone/>
        <a:defRPr kumimoji="1" sz="8000" kern="1000" spc="300" baseline="0">
          <a:solidFill>
            <a:schemeClr val="bg1"/>
          </a:solidFill>
          <a:effectLst>
            <a:innerShdw blurRad="63500" dist="50800">
              <a:prstClr val="black">
                <a:alpha val="50000"/>
              </a:prstClr>
            </a:innerShdw>
          </a:effectLst>
          <a:latin typeface="Bebas Neue Bold" pitchFamily="34" charset="0"/>
          <a:ea typeface="+mj-ea"/>
          <a:cs typeface="+mj-cs"/>
        </a:defRPr>
      </a:lvl1pPr>
    </p:titleStyle>
    <p:bodyStyle>
      <a:lvl1pPr marL="0" indent="0" algn="l" defTabSz="1632440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3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360" indent="-510139" algn="l" defTabSz="163244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550" indent="-408110" algn="l" defTabSz="163244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6771" indent="-408110" algn="l" defTabSz="163244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3672986" indent="-408110" algn="l" defTabSz="163244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4489207" indent="-408110" algn="l" defTabSz="163244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5428" indent="-408110" algn="l" defTabSz="163244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1647" indent="-408110" algn="l" defTabSz="163244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7865" indent="-408110" algn="l" defTabSz="163244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221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440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8658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4879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100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7317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3536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29757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37457" y="2616203"/>
            <a:ext cx="15811502" cy="6573047"/>
          </a:xfrm>
          <a:prstGeom prst="rect">
            <a:avLst/>
          </a:prstGeom>
        </p:spPr>
        <p:txBody>
          <a:bodyPr vert="horz" lIns="163243" tIns="81622" rIns="163243" bIns="81622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5"/>
          <p:cNvSpPr>
            <a:spLocks noGrp="1"/>
          </p:cNvSpPr>
          <p:nvPr>
            <p:ph type="ftr" sz="quarter" idx="3"/>
          </p:nvPr>
        </p:nvSpPr>
        <p:spPr>
          <a:xfrm>
            <a:off x="5002753" y="9743927"/>
            <a:ext cx="8280919" cy="547688"/>
          </a:xfrm>
          <a:prstGeom prst="rect">
            <a:avLst/>
          </a:prstGeom>
        </p:spPr>
        <p:txBody>
          <a:bodyPr vert="horz" lIns="91421" tIns="45711" rIns="91421" bIns="45711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スライド番号プレースホルダー 6"/>
          <p:cNvSpPr>
            <a:spLocks noGrp="1"/>
          </p:cNvSpPr>
          <p:nvPr>
            <p:ph type="sldNum" sz="quarter" idx="4"/>
          </p:nvPr>
        </p:nvSpPr>
        <p:spPr>
          <a:xfrm>
            <a:off x="13906148" y="9669785"/>
            <a:ext cx="4267200" cy="547688"/>
          </a:xfrm>
          <a:prstGeom prst="rect">
            <a:avLst/>
          </a:prstGeom>
        </p:spPr>
        <p:txBody>
          <a:bodyPr vert="horz" lIns="91421" tIns="45711" rIns="91421" bIns="45711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 rot="21600000">
            <a:off x="1211156" y="417979"/>
            <a:ext cx="15864113" cy="1532855"/>
          </a:xfrm>
          <a:prstGeom prst="rect">
            <a:avLst/>
          </a:prstGeom>
          <a:effectLst/>
        </p:spPr>
        <p:txBody>
          <a:bodyPr vert="horz" lIns="91421" tIns="45711" rIns="91421" bIns="45711" rtlCol="0" anchor="b">
            <a:noAutofit/>
          </a:bodyPr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400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8" r:id="rId4"/>
    <p:sldLayoutId id="2147483701" r:id="rId5"/>
    <p:sldLayoutId id="2147483704" r:id="rId6"/>
    <p:sldLayoutId id="2147483707" r:id="rId7"/>
    <p:sldLayoutId id="2147483708" r:id="rId8"/>
    <p:sldLayoutId id="2147483719" r:id="rId9"/>
    <p:sldLayoutId id="2147483720" r:id="rId10"/>
    <p:sldLayoutId id="2147483721" r:id="rId11"/>
    <p:sldLayoutId id="2147483722" r:id="rId12"/>
    <p:sldLayoutId id="2147483725" r:id="rId13"/>
    <p:sldLayoutId id="2147483739" r:id="rId14"/>
    <p:sldLayoutId id="2147483749" r:id="rId15"/>
  </p:sldLayoutIdLst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hf hdr="0" dt="0"/>
  <p:txStyles>
    <p:titleStyle>
      <a:lvl1pPr algn="ctr" defTabSz="1632440" rtl="0" eaLnBrk="1" latinLnBrk="0" hangingPunct="1">
        <a:spcBef>
          <a:spcPct val="0"/>
        </a:spcBef>
        <a:buNone/>
        <a:defRPr kumimoji="1" sz="8000" kern="1000" spc="300" baseline="0">
          <a:solidFill>
            <a:schemeClr val="bg1"/>
          </a:solidFill>
          <a:effectLst>
            <a:innerShdw blurRad="63500" dist="50800">
              <a:prstClr val="black">
                <a:alpha val="50000"/>
              </a:prstClr>
            </a:innerShdw>
          </a:effectLst>
          <a:latin typeface="Bebas Neue Bold" pitchFamily="34" charset="0"/>
          <a:ea typeface="+mj-ea"/>
          <a:cs typeface="+mj-cs"/>
        </a:defRPr>
      </a:lvl1pPr>
    </p:titleStyle>
    <p:bodyStyle>
      <a:lvl1pPr marL="0" indent="0" algn="l" defTabSz="1632440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3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360" indent="-510139" algn="l" defTabSz="163244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550" indent="-408110" algn="l" defTabSz="163244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6771" indent="-408110" algn="l" defTabSz="163244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3672986" indent="-408110" algn="l" defTabSz="163244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4489207" indent="-408110" algn="l" defTabSz="163244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5428" indent="-408110" algn="l" defTabSz="163244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1647" indent="-408110" algn="l" defTabSz="163244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7865" indent="-408110" algn="l" defTabSz="163244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221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440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8658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4879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100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7317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3536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29757" algn="l" defTabSz="1632440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14321" y="411957"/>
            <a:ext cx="16457772" cy="1714500"/>
          </a:xfrm>
          <a:prstGeom prst="rect">
            <a:avLst/>
          </a:prstGeom>
        </p:spPr>
        <p:txBody>
          <a:bodyPr vert="horz" lIns="163232" tIns="81616" rIns="163232" bIns="81616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4321" y="2400307"/>
            <a:ext cx="16457772" cy="6788945"/>
          </a:xfrm>
          <a:prstGeom prst="rect">
            <a:avLst/>
          </a:prstGeom>
        </p:spPr>
        <p:txBody>
          <a:bodyPr vert="horz" lIns="163232" tIns="81616" rIns="163232" bIns="81616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14321" y="9534532"/>
            <a:ext cx="4266830" cy="547688"/>
          </a:xfrm>
          <a:prstGeom prst="rect">
            <a:avLst/>
          </a:prstGeom>
        </p:spPr>
        <p:txBody>
          <a:bodyPr vert="horz" lIns="163232" tIns="81616" rIns="163232" bIns="81616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247858" y="9534532"/>
            <a:ext cx="5790697" cy="547688"/>
          </a:xfrm>
          <a:prstGeom prst="rect">
            <a:avLst/>
          </a:prstGeom>
        </p:spPr>
        <p:txBody>
          <a:bodyPr vert="horz" lIns="163232" tIns="81616" rIns="163232" bIns="81616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3105263" y="9534532"/>
            <a:ext cx="4266830" cy="547688"/>
          </a:xfrm>
          <a:prstGeom prst="rect">
            <a:avLst/>
          </a:prstGeom>
        </p:spPr>
        <p:txBody>
          <a:bodyPr vert="horz" lIns="163232" tIns="81616" rIns="163232" bIns="81616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BE6D3-33B3-47AA-B080-BD2A0BED7B8D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ransition spd="slow" advTm="60000">
    <p:fade/>
  </p:transition>
  <p:hf hdr="0" dt="0"/>
  <p:txStyles>
    <p:titleStyle>
      <a:lvl1pPr algn="ctr" defTabSz="1632335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12125" indent="-612125" algn="l" defTabSz="1632335" rtl="0" eaLnBrk="1" latinLnBrk="0" hangingPunct="1">
        <a:spcBef>
          <a:spcPct val="20000"/>
        </a:spcBef>
        <a:buFont typeface="Arial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276" indent="-510107" algn="l" defTabSz="1632335" rtl="0" eaLnBrk="1" latinLnBrk="0" hangingPunct="1">
        <a:spcBef>
          <a:spcPct val="20000"/>
        </a:spcBef>
        <a:buFont typeface="Arial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419" indent="-408085" algn="l" defTabSz="1632335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6589" indent="-408085" algn="l" defTabSz="1632335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2751" indent="-408085" algn="l" defTabSz="1632335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88920" indent="-408085" algn="l" defTabSz="1632335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5089" indent="-408085" algn="l" defTabSz="1632335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1255" indent="-408085" algn="l" defTabSz="1632335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7420" indent="-408085" algn="l" defTabSz="1632335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63233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169" algn="l" defTabSz="163233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335" algn="l" defTabSz="163233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8500" algn="l" defTabSz="163233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4670" algn="l" defTabSz="163233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0839" algn="l" defTabSz="163233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7004" algn="l" defTabSz="163233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3170" algn="l" defTabSz="163233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29339" algn="l" defTabSz="163233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14321" y="411957"/>
            <a:ext cx="16457772" cy="1714500"/>
          </a:xfrm>
          <a:prstGeom prst="rect">
            <a:avLst/>
          </a:prstGeom>
        </p:spPr>
        <p:txBody>
          <a:bodyPr vert="horz" lIns="163222" tIns="81611" rIns="163222" bIns="81611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4321" y="2400308"/>
            <a:ext cx="16457772" cy="6788945"/>
          </a:xfrm>
          <a:prstGeom prst="rect">
            <a:avLst/>
          </a:prstGeom>
        </p:spPr>
        <p:txBody>
          <a:bodyPr vert="horz" lIns="163222" tIns="81611" rIns="163222" bIns="81611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14321" y="9534533"/>
            <a:ext cx="4266830" cy="547688"/>
          </a:xfrm>
          <a:prstGeom prst="rect">
            <a:avLst/>
          </a:prstGeom>
        </p:spPr>
        <p:txBody>
          <a:bodyPr vert="horz" lIns="163222" tIns="81611" rIns="163222" bIns="81611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9E20C-0B02-4BE2-A04C-BE7B209ABE69}" type="datetimeFigureOut">
              <a:rPr lang="fr-FR" smtClean="0"/>
              <a:pPr/>
              <a:t>26/02/2025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247858" y="9534533"/>
            <a:ext cx="5790697" cy="547688"/>
          </a:xfrm>
          <a:prstGeom prst="rect">
            <a:avLst/>
          </a:prstGeom>
        </p:spPr>
        <p:txBody>
          <a:bodyPr vert="horz" lIns="163222" tIns="81611" rIns="163222" bIns="81611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3105263" y="9534533"/>
            <a:ext cx="4266830" cy="547688"/>
          </a:xfrm>
          <a:prstGeom prst="rect">
            <a:avLst/>
          </a:prstGeom>
        </p:spPr>
        <p:txBody>
          <a:bodyPr vert="horz" lIns="163222" tIns="81611" rIns="163222" bIns="81611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BE6D3-33B3-47AA-B080-BD2A0BED7B8D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2" r:id="rId12"/>
  </p:sldLayoutIdLst>
  <p:transition spd="slow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hf hdr="0" dt="0"/>
  <p:txStyles>
    <p:titleStyle>
      <a:lvl1pPr algn="ctr" defTabSz="1632231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12086" indent="-612086" algn="l" defTabSz="1632231" rtl="0" eaLnBrk="1" latinLnBrk="0" hangingPunct="1">
        <a:spcBef>
          <a:spcPct val="20000"/>
        </a:spcBef>
        <a:buFont typeface="Arial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192" indent="-510074" algn="l" defTabSz="1632231" rtl="0" eaLnBrk="1" latinLnBrk="0" hangingPunct="1">
        <a:spcBef>
          <a:spcPct val="20000"/>
        </a:spcBef>
        <a:buFont typeface="Arial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289" indent="-408060" algn="l" defTabSz="1632231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6406" indent="-408060" algn="l" defTabSz="1632231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2517" indent="-408060" algn="l" defTabSz="1632231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88632" indent="-408060" algn="l" defTabSz="1632231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4750" indent="-408060" algn="l" defTabSz="1632231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0864" indent="-408060" algn="l" defTabSz="1632231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6976" indent="-408060" algn="l" defTabSz="1632231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632231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117" algn="l" defTabSz="1632231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231" algn="l" defTabSz="1632231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8343" algn="l" defTabSz="1632231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4461" algn="l" defTabSz="1632231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0578" algn="l" defTabSz="1632231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6690" algn="l" defTabSz="1632231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2804" algn="l" defTabSz="1632231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28921" algn="l" defTabSz="1632231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89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89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89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0" y="3928369"/>
            <a:ext cx="18684266" cy="1717694"/>
          </a:xfrm>
        </p:spPr>
        <p:txBody>
          <a:bodyPr/>
          <a:lstStyle/>
          <a:p>
            <a:pPr algn="ctr"/>
            <a:r>
              <a:rPr kumimoji="1" lang="fr-FR" altLang="ja-JP" sz="8700" dirty="0">
                <a:solidFill>
                  <a:schemeClr val="tx1"/>
                </a:solidFill>
              </a:rPr>
              <a:t>Anti-inflammatoires </a:t>
            </a:r>
            <a:r>
              <a:rPr kumimoji="1" lang="fr-FR" altLang="ja-JP" sz="8700" dirty="0" err="1">
                <a:solidFill>
                  <a:schemeClr val="tx1"/>
                </a:solidFill>
              </a:rPr>
              <a:t>stéroidiens</a:t>
            </a:r>
            <a:r>
              <a:rPr kumimoji="1" lang="fr-FR" altLang="ja-JP" sz="8700" dirty="0">
                <a:solidFill>
                  <a:schemeClr val="tx1"/>
                </a:solidFill>
              </a:rPr>
              <a:t> </a:t>
            </a:r>
            <a:endParaRPr kumimoji="1" lang="ja-JP" altLang="en-US" sz="8700" dirty="0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853656" y="7054850"/>
            <a:ext cx="14003748" cy="10156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Présenté par Dr </a:t>
            </a:r>
            <a:r>
              <a:rPr lang="fr-FR" sz="600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Yahiaoui</a:t>
            </a:r>
            <a:r>
              <a:rPr lang="fr-FR" sz="60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 H</a:t>
            </a:r>
          </a:p>
        </p:txBody>
      </p:sp>
      <p:sp>
        <p:nvSpPr>
          <p:cNvPr id="6" name="Rectangle 5"/>
          <p:cNvSpPr/>
          <p:nvPr/>
        </p:nvSpPr>
        <p:spPr>
          <a:xfrm>
            <a:off x="2431256" y="965200"/>
            <a:ext cx="12401550" cy="2511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90000"/>
              </a:lnSpc>
              <a:spcBef>
                <a:spcPct val="20000"/>
              </a:spcBef>
            </a:pPr>
            <a:endParaRPr lang="fr-FR" sz="2800" b="1" dirty="0">
              <a:solidFill>
                <a:srgbClr val="000066"/>
              </a:solidFill>
            </a:endParaRPr>
          </a:p>
          <a:p>
            <a:pPr marL="342900" lvl="0" indent="-342900" algn="ctr">
              <a:lnSpc>
                <a:spcPct val="90000"/>
              </a:lnSpc>
              <a:spcBef>
                <a:spcPct val="20000"/>
              </a:spcBef>
            </a:pPr>
            <a:r>
              <a:rPr lang="fr-FR" sz="4000" b="1" dirty="0"/>
              <a:t>Faculté de médecine d’Alger</a:t>
            </a:r>
          </a:p>
          <a:p>
            <a:pPr marL="342900" lvl="0" indent="-342900" algn="ctr">
              <a:lnSpc>
                <a:spcPct val="90000"/>
              </a:lnSpc>
              <a:spcBef>
                <a:spcPct val="20000"/>
              </a:spcBef>
            </a:pPr>
            <a:r>
              <a:rPr lang="fr-FR" sz="4000" b="1" dirty="0"/>
              <a:t>Département de médecine  dentaire de  </a:t>
            </a:r>
          </a:p>
          <a:p>
            <a:pPr marL="342900" lvl="0" indent="-342900" algn="ctr">
              <a:lnSpc>
                <a:spcPct val="90000"/>
              </a:lnSpc>
              <a:spcBef>
                <a:spcPct val="20000"/>
              </a:spcBef>
            </a:pPr>
            <a:r>
              <a:rPr lang="fr-FR" sz="4000" b="1" dirty="0"/>
              <a:t>Laboratoire de Pharmacologie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8965406" y="8610600"/>
            <a:ext cx="8891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Cours 3</a:t>
            </a:r>
            <a:r>
              <a:rPr lang="fr-FR" b="1" baseline="30000" dirty="0"/>
              <a:t>ième</a:t>
            </a:r>
            <a:r>
              <a:rPr lang="fr-FR" b="1" dirty="0"/>
              <a:t> année médecine dentaire  2024/2025</a:t>
            </a:r>
          </a:p>
        </p:txBody>
      </p:sp>
    </p:spTree>
    <p:extLst>
      <p:ext uri="{BB962C8B-B14F-4D97-AF65-F5344CB8AC3E}">
        <p14:creationId xmlns:p14="http://schemas.microsoft.com/office/powerpoint/2010/main" val="2549076070"/>
      </p:ext>
    </p:extLst>
  </p:cSld>
  <p:clrMapOvr>
    <a:masterClrMapping/>
  </p:clrMapOvr>
  <p:transition spd="slow" advTm="60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fr-FR" b="1" dirty="0">
                <a:solidFill>
                  <a:schemeClr val="tx1"/>
                </a:solidFill>
              </a:rPr>
              <a:t>Usage topique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9906" y="3009900"/>
            <a:ext cx="1685218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/>
              <a:t>Voie locale: </a:t>
            </a:r>
          </a:p>
          <a:p>
            <a:pPr algn="just"/>
            <a:r>
              <a:rPr lang="fr-FR" dirty="0"/>
              <a:t>En collyre indiqué en cas d’inflammation oculaire : </a:t>
            </a:r>
            <a:r>
              <a:rPr lang="fr-FR" dirty="0" err="1"/>
              <a:t>Dexamethasone</a:t>
            </a:r>
            <a:r>
              <a:rPr lang="fr-FR" dirty="0"/>
              <a:t> (ex: </a:t>
            </a:r>
            <a:r>
              <a:rPr lang="fr-FR" dirty="0" err="1"/>
              <a:t>Chibro</a:t>
            </a:r>
            <a:r>
              <a:rPr lang="fr-FR" dirty="0"/>
              <a:t> </a:t>
            </a:r>
            <a:r>
              <a:rPr lang="fr-FR" dirty="0" err="1"/>
              <a:t>Cadron</a:t>
            </a:r>
            <a:r>
              <a:rPr lang="fr-FR" dirty="0"/>
              <a:t>®)</a:t>
            </a:r>
          </a:p>
          <a:p>
            <a:pPr algn="just"/>
            <a:endParaRPr lang="fr-FR" dirty="0"/>
          </a:p>
          <a:p>
            <a:pPr algn="just"/>
            <a:r>
              <a:rPr lang="fr-FR" dirty="0"/>
              <a:t>En aérosol indiqué pour les pathologie inflammatoire des voies aérienne ex asthme, BPCO : </a:t>
            </a:r>
            <a:r>
              <a:rPr lang="fr-FR" dirty="0" err="1"/>
              <a:t>Béclometasone</a:t>
            </a:r>
            <a:r>
              <a:rPr lang="fr-FR" dirty="0"/>
              <a:t> (</a:t>
            </a:r>
            <a:r>
              <a:rPr lang="fr-FR" dirty="0" err="1"/>
              <a:t>Becotide</a:t>
            </a:r>
            <a:r>
              <a:rPr lang="fr-FR" dirty="0"/>
              <a:t>®), </a:t>
            </a:r>
            <a:r>
              <a:rPr lang="fr-FR" dirty="0" err="1"/>
              <a:t>Budesonide</a:t>
            </a:r>
            <a:r>
              <a:rPr lang="fr-FR" dirty="0"/>
              <a:t> (</a:t>
            </a:r>
            <a:r>
              <a:rPr lang="fr-FR" dirty="0" err="1"/>
              <a:t>Pulmicort</a:t>
            </a:r>
            <a:r>
              <a:rPr lang="fr-FR" dirty="0"/>
              <a:t>®), </a:t>
            </a:r>
            <a:r>
              <a:rPr lang="fr-FR" dirty="0" err="1"/>
              <a:t>Flunisolide</a:t>
            </a:r>
            <a:r>
              <a:rPr lang="fr-FR" dirty="0"/>
              <a:t> ( </a:t>
            </a:r>
            <a:r>
              <a:rPr lang="fr-FR" dirty="0" err="1"/>
              <a:t>Bronilide</a:t>
            </a:r>
            <a:r>
              <a:rPr lang="fr-FR" dirty="0"/>
              <a:t>®) et </a:t>
            </a:r>
            <a:r>
              <a:rPr lang="fr-FR" dirty="0" err="1"/>
              <a:t>Fluticasone</a:t>
            </a:r>
            <a:r>
              <a:rPr lang="fr-FR" dirty="0"/>
              <a:t>  </a:t>
            </a:r>
            <a:r>
              <a:rPr lang="fr-FR" dirty="0" err="1"/>
              <a:t>Flixotide</a:t>
            </a:r>
            <a:r>
              <a:rPr lang="fr-FR" dirty="0"/>
              <a:t>®)</a:t>
            </a:r>
          </a:p>
          <a:p>
            <a:pPr algn="just"/>
            <a:endParaRPr lang="fr-FR" dirty="0"/>
          </a:p>
          <a:p>
            <a:pPr algn="just"/>
            <a:r>
              <a:rPr lang="fr-FR" dirty="0"/>
              <a:t>Voie nasale indiqué en cas de rhinite allergique: Triamcinolone (ex: </a:t>
            </a:r>
            <a:r>
              <a:rPr lang="fr-FR" dirty="0" err="1"/>
              <a:t>Nasacort</a:t>
            </a:r>
            <a:r>
              <a:rPr lang="fr-FR" dirty="0"/>
              <a:t>® en pulvérisation nasale)</a:t>
            </a:r>
          </a:p>
          <a:p>
            <a:pPr algn="just"/>
            <a:endParaRPr lang="fr-FR" dirty="0"/>
          </a:p>
          <a:p>
            <a:pPr algn="just"/>
            <a:r>
              <a:rPr lang="fr-FR" dirty="0"/>
              <a:t>Dermocorticoïdes indiqué en cas de dermatose ex (eczéma de contact, dermatite </a:t>
            </a:r>
            <a:r>
              <a:rPr lang="fr-FR" dirty="0" err="1"/>
              <a:t>atopique</a:t>
            </a:r>
            <a:r>
              <a:rPr lang="fr-FR" dirty="0"/>
              <a:t>): Hydrocortisone </a:t>
            </a:r>
            <a:r>
              <a:rPr lang="fr-FR" dirty="0" err="1"/>
              <a:t>créme</a:t>
            </a:r>
            <a:r>
              <a:rPr lang="fr-FR" dirty="0"/>
              <a:t> (</a:t>
            </a:r>
            <a:r>
              <a:rPr lang="fr-FR" dirty="0" err="1"/>
              <a:t>Biacort</a:t>
            </a:r>
            <a:r>
              <a:rPr lang="fr-FR" dirty="0"/>
              <a:t>®),  </a:t>
            </a:r>
            <a:r>
              <a:rPr lang="fr-FR" dirty="0" err="1"/>
              <a:t>fluocortolone</a:t>
            </a:r>
            <a:r>
              <a:rPr lang="fr-FR" dirty="0"/>
              <a:t> pommade (</a:t>
            </a:r>
            <a:r>
              <a:rPr lang="fr-FR" dirty="0" err="1"/>
              <a:t>Ultralan</a:t>
            </a:r>
            <a:r>
              <a:rPr lang="fr-FR" dirty="0"/>
              <a:t>®, </a:t>
            </a:r>
            <a:r>
              <a:rPr lang="fr-FR" dirty="0" err="1"/>
              <a:t>Ultralanil</a:t>
            </a:r>
            <a:r>
              <a:rPr lang="fr-FR" dirty="0"/>
              <a:t>®)</a:t>
            </a:r>
          </a:p>
        </p:txBody>
      </p:sp>
    </p:spTree>
  </p:cSld>
  <p:clrMapOvr>
    <a:masterClrMapping/>
  </p:clrMapOvr>
  <p:transition spd="slow" advTm="60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fr-FR" b="1" dirty="0">
                <a:solidFill>
                  <a:schemeClr val="tx1"/>
                </a:solidFill>
              </a:rPr>
              <a:t>Effets indésirables  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87806" y="2832100"/>
            <a:ext cx="7372222" cy="64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ZoneTexte 15"/>
          <p:cNvSpPr txBox="1"/>
          <p:nvPr/>
        </p:nvSpPr>
        <p:spPr>
          <a:xfrm>
            <a:off x="11632406" y="2832100"/>
            <a:ext cx="5739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564356" y="2539712"/>
            <a:ext cx="857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fr-FR" b="1" dirty="0"/>
              <a:t>Action métaboliques:  </a:t>
            </a:r>
            <a:r>
              <a:rPr lang="fr-FR" dirty="0"/>
              <a:t> </a:t>
            </a:r>
          </a:p>
        </p:txBody>
      </p:sp>
      <p:sp>
        <p:nvSpPr>
          <p:cNvPr id="22" name="Flèche à angle droit 21"/>
          <p:cNvSpPr/>
          <p:nvPr/>
        </p:nvSpPr>
        <p:spPr>
          <a:xfrm rot="5400000">
            <a:off x="3895139" y="2962485"/>
            <a:ext cx="729964" cy="1053970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4787106" y="3069622"/>
            <a:ext cx="5189472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Effet diabétogène;</a:t>
            </a:r>
          </a:p>
          <a:p>
            <a:r>
              <a:rPr lang="fr-FR" dirty="0"/>
              <a:t>Catabolisme protidique;</a:t>
            </a:r>
          </a:p>
          <a:p>
            <a:r>
              <a:rPr lang="fr-FR" dirty="0"/>
              <a:t>Redistribution des graisses 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97706" y="4876800"/>
            <a:ext cx="604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fr-FR" dirty="0"/>
              <a:t> </a:t>
            </a:r>
            <a:r>
              <a:rPr lang="fr-FR" b="1" dirty="0"/>
              <a:t>Action hydro-</a:t>
            </a:r>
            <a:r>
              <a:rPr lang="fr-FR" b="1" dirty="0" err="1"/>
              <a:t>éléctrolytique</a:t>
            </a:r>
            <a:r>
              <a:rPr lang="fr-FR" b="1" dirty="0"/>
              <a:t>: </a:t>
            </a:r>
          </a:p>
        </p:txBody>
      </p:sp>
      <p:sp>
        <p:nvSpPr>
          <p:cNvPr id="27" name="Flèche à angle droit 26"/>
          <p:cNvSpPr/>
          <p:nvPr/>
        </p:nvSpPr>
        <p:spPr>
          <a:xfrm rot="5400000">
            <a:off x="4100645" y="5265575"/>
            <a:ext cx="618417" cy="99656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4908137" y="5461575"/>
            <a:ext cx="4305302" cy="206210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Rétention </a:t>
            </a:r>
            <a:r>
              <a:rPr lang="fr-FR" dirty="0" err="1"/>
              <a:t>hydrosodé</a:t>
            </a:r>
            <a:endParaRPr lang="fr-FR" dirty="0"/>
          </a:p>
          <a:p>
            <a:r>
              <a:rPr lang="fr-FR" dirty="0"/>
              <a:t>Hypokaliémie </a:t>
            </a:r>
          </a:p>
          <a:p>
            <a:r>
              <a:rPr lang="fr-FR" dirty="0"/>
              <a:t>Hypocalcémie </a:t>
            </a:r>
          </a:p>
          <a:p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965171" y="7899400"/>
            <a:ext cx="626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fr-FR" b="1" dirty="0"/>
              <a:t>Action sur le SNC  </a:t>
            </a:r>
          </a:p>
        </p:txBody>
      </p:sp>
      <p:sp>
        <p:nvSpPr>
          <p:cNvPr id="13" name="Flèche à angle droit 12"/>
          <p:cNvSpPr/>
          <p:nvPr/>
        </p:nvSpPr>
        <p:spPr>
          <a:xfrm rot="5400000">
            <a:off x="3950913" y="8266398"/>
            <a:ext cx="618416" cy="1053970"/>
          </a:xfrm>
          <a:prstGeom prst="bent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787106" y="8457315"/>
            <a:ext cx="4406902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Euphorie, insomnie, boulimie, agitation </a:t>
            </a:r>
          </a:p>
        </p:txBody>
      </p:sp>
    </p:spTree>
  </p:cSld>
  <p:clrMapOvr>
    <a:masterClrMapping/>
  </p:clrMapOvr>
  <p:transition spd="slow" advTm="15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15" name="ZoneTexte 14"/>
          <p:cNvSpPr txBox="1"/>
          <p:nvPr/>
        </p:nvSpPr>
        <p:spPr>
          <a:xfrm>
            <a:off x="697706" y="2713764"/>
            <a:ext cx="1595755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fr-FR" dirty="0"/>
              <a:t> </a:t>
            </a:r>
            <a:r>
              <a:rPr lang="fr-FR" b="1" dirty="0"/>
              <a:t>Action osseuse </a:t>
            </a:r>
            <a:r>
              <a:rPr lang="fr-FR" dirty="0"/>
              <a:t>: </a:t>
            </a:r>
            <a:r>
              <a:rPr lang="fr-FR" dirty="0" err="1"/>
              <a:t>ostéopénie</a:t>
            </a:r>
            <a:r>
              <a:rPr lang="fr-FR" dirty="0"/>
              <a:t>/ ostéoporose</a:t>
            </a:r>
          </a:p>
          <a:p>
            <a:pPr>
              <a:buFont typeface="Wingdings" pitchFamily="2" charset="2"/>
              <a:buChar char="v"/>
            </a:pP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b="1" dirty="0"/>
              <a:t>Action sur l’axe HHS</a:t>
            </a:r>
            <a:r>
              <a:rPr lang="fr-FR" dirty="0"/>
              <a:t>:  freination hypophysaire, atrophie de la corticosurrénale</a:t>
            </a:r>
          </a:p>
          <a:p>
            <a:pPr>
              <a:buFont typeface="Wingdings" pitchFamily="2" charset="2"/>
              <a:buChar char="v"/>
            </a:pP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b="1" dirty="0"/>
              <a:t>Action cutanée: </a:t>
            </a:r>
            <a:r>
              <a:rPr lang="fr-FR" dirty="0"/>
              <a:t>hirsutisme, atrophie, retard de cicatrisation, vergetures</a:t>
            </a:r>
          </a:p>
          <a:p>
            <a:pPr>
              <a:buFont typeface="Wingdings" pitchFamily="2" charset="2"/>
              <a:buChar char="v"/>
            </a:pP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b="1" dirty="0"/>
              <a:t>Action oculaire</a:t>
            </a:r>
            <a:r>
              <a:rPr lang="fr-FR" dirty="0"/>
              <a:t>: glaucome à angle ouvert, cataracte</a:t>
            </a:r>
          </a:p>
          <a:p>
            <a:pPr>
              <a:buFont typeface="Wingdings" pitchFamily="2" charset="2"/>
              <a:buChar char="v"/>
            </a:pP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b="1" dirty="0"/>
              <a:t>Troubles digestifs</a:t>
            </a:r>
            <a:r>
              <a:rPr lang="fr-FR" dirty="0"/>
              <a:t>: </a:t>
            </a:r>
            <a:r>
              <a:rPr lang="fr-FR" dirty="0" err="1"/>
              <a:t>épigastralgie</a:t>
            </a:r>
            <a:endParaRPr lang="fr-FR" dirty="0"/>
          </a:p>
          <a:p>
            <a:pPr>
              <a:buFont typeface="Wingdings" pitchFamily="2" charset="2"/>
              <a:buChar char="v"/>
            </a:pP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b="1" dirty="0"/>
              <a:t>Troubles immunologiques</a:t>
            </a:r>
            <a:r>
              <a:rPr lang="fr-FR" dirty="0"/>
              <a:t>: Risque infectieux </a:t>
            </a:r>
          </a:p>
          <a:p>
            <a:pPr>
              <a:buFont typeface="Wingdings" pitchFamily="2" charset="2"/>
              <a:buChar char="v"/>
            </a:pPr>
            <a:endParaRPr lang="fr-FR" dirty="0"/>
          </a:p>
          <a:p>
            <a:pPr>
              <a:buFont typeface="Wingdings" pitchFamily="2" charset="2"/>
              <a:buChar char="v"/>
            </a:pPr>
            <a:endParaRPr lang="fr-FR" dirty="0"/>
          </a:p>
          <a:p>
            <a:pPr>
              <a:buFont typeface="Wingdings" pitchFamily="2" charset="2"/>
              <a:buChar char="v"/>
            </a:pPr>
            <a:endParaRPr lang="fr-FR" dirty="0"/>
          </a:p>
          <a:p>
            <a:pPr>
              <a:buFont typeface="Wingdings" pitchFamily="2" charset="2"/>
              <a:buChar char="v"/>
            </a:pPr>
            <a:endParaRPr lang="fr-FR" dirty="0"/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fr-FR" b="1" dirty="0">
                <a:solidFill>
                  <a:schemeClr val="tx1"/>
                </a:solidFill>
              </a:rPr>
              <a:t>Effets indésirables  </a:t>
            </a:r>
          </a:p>
        </p:txBody>
      </p:sp>
    </p:spTree>
  </p:cSld>
  <p:clrMapOvr>
    <a:masterClrMapping/>
  </p:clrMapOvr>
  <p:transition spd="slow" advTm="60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15" name="ZoneTexte 14"/>
          <p:cNvSpPr txBox="1"/>
          <p:nvPr/>
        </p:nvSpPr>
        <p:spPr>
          <a:xfrm>
            <a:off x="452667" y="2394525"/>
            <a:ext cx="1654103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/>
          </a:p>
          <a:p>
            <a:pPr>
              <a:buFont typeface="Wingdings" pitchFamily="2" charset="2"/>
              <a:buChar char="Ø"/>
            </a:pPr>
            <a:r>
              <a:rPr lang="fr-FR" dirty="0"/>
              <a:t>Syndromes infectieux bactériens sévères non contrôlés par un traitement spécifique ;</a:t>
            </a:r>
          </a:p>
          <a:p>
            <a:r>
              <a:rPr lang="fr-FR" dirty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fr-FR" dirty="0"/>
              <a:t> Viroses en évolution : hépatites, herpès, varicelle, zona ;</a:t>
            </a:r>
          </a:p>
          <a:p>
            <a:endParaRPr lang="fr-FR" dirty="0"/>
          </a:p>
          <a:p>
            <a:pPr>
              <a:buFont typeface="Wingdings" pitchFamily="2" charset="2"/>
              <a:buChar char="Ø"/>
            </a:pPr>
            <a:r>
              <a:rPr lang="fr-FR" dirty="0"/>
              <a:t> Etats psychotiques non contrôlés ;</a:t>
            </a:r>
          </a:p>
          <a:p>
            <a:endParaRPr lang="fr-FR" dirty="0"/>
          </a:p>
          <a:p>
            <a:pPr>
              <a:buFont typeface="Wingdings" pitchFamily="2" charset="2"/>
              <a:buChar char="Ø"/>
            </a:pPr>
            <a:r>
              <a:rPr lang="fr-FR" dirty="0"/>
              <a:t> Utilisations de vaccins vivants (si corticothérapie élevée ≥ 30 mg/j) ; </a:t>
            </a:r>
          </a:p>
          <a:p>
            <a:pPr>
              <a:buFont typeface="Wingdings" pitchFamily="2" charset="2"/>
              <a:buChar char="Ø"/>
            </a:pPr>
            <a:endParaRPr lang="fr-FR" dirty="0"/>
          </a:p>
          <a:p>
            <a:pPr>
              <a:buFont typeface="Wingdings" pitchFamily="2" charset="2"/>
              <a:buChar char="Ø"/>
            </a:pPr>
            <a:r>
              <a:rPr lang="fr-FR" dirty="0"/>
              <a:t> Hypersensibilité à l’un des constituants.</a:t>
            </a:r>
          </a:p>
          <a:p>
            <a:endParaRPr lang="fr-FR" sz="4000" dirty="0"/>
          </a:p>
          <a:p>
            <a:endParaRPr lang="fr-FR" sz="3600" dirty="0"/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8654256" y="1809750"/>
            <a:ext cx="3486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Contre indications </a:t>
            </a:r>
          </a:p>
        </p:txBody>
      </p:sp>
    </p:spTree>
  </p:cSld>
  <p:clrMapOvr>
    <a:masterClrMapping/>
  </p:clrMapOvr>
  <p:transition spd="slow" advTm="60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14</a:t>
            </a:fld>
            <a:endParaRPr lang="ja-JP" altLang="en-US"/>
          </a:p>
        </p:txBody>
      </p:sp>
      <p:sp>
        <p:nvSpPr>
          <p:cNvPr id="16" name="Rectangle 15"/>
          <p:cNvSpPr/>
          <p:nvPr/>
        </p:nvSpPr>
        <p:spPr>
          <a:xfrm>
            <a:off x="519906" y="2421378"/>
            <a:ext cx="1595755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fr-FR" b="1" dirty="0"/>
              <a:t>Association déconseillé</a:t>
            </a:r>
          </a:p>
          <a:p>
            <a:pPr>
              <a:buFont typeface="Wingdings" pitchFamily="2" charset="2"/>
              <a:buChar char="Ø"/>
            </a:pPr>
            <a:r>
              <a:rPr lang="fr-FR" dirty="0"/>
              <a:t>Médicaments entrainant des torsades de pointes (</a:t>
            </a:r>
            <a:r>
              <a:rPr lang="fr-FR" dirty="0" err="1"/>
              <a:t>amiodarone</a:t>
            </a:r>
            <a:r>
              <a:rPr lang="fr-FR" dirty="0"/>
              <a:t>, </a:t>
            </a:r>
            <a:r>
              <a:rPr lang="fr-FR" dirty="0" err="1"/>
              <a:t>sotalol</a:t>
            </a:r>
            <a:r>
              <a:rPr lang="fr-FR" dirty="0"/>
              <a:t>, </a:t>
            </a:r>
            <a:r>
              <a:rPr lang="fr-FR" dirty="0" err="1"/>
              <a:t>erythromycine</a:t>
            </a:r>
            <a:r>
              <a:rPr lang="fr-FR" dirty="0"/>
              <a:t> IV, </a:t>
            </a:r>
            <a:r>
              <a:rPr lang="fr-FR" dirty="0" err="1"/>
              <a:t>sultopride</a:t>
            </a:r>
            <a:r>
              <a:rPr lang="fr-FR" dirty="0"/>
              <a:t>…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  <a:p>
            <a:pPr>
              <a:buFont typeface="Wingdings" pitchFamily="2" charset="2"/>
              <a:buChar char="v"/>
            </a:pPr>
            <a:r>
              <a:rPr lang="fr-FR" b="1" dirty="0"/>
              <a:t>Association à utiliser avec précaution </a:t>
            </a:r>
          </a:p>
          <a:p>
            <a:pPr>
              <a:buFont typeface="Wingdings" pitchFamily="2" charset="2"/>
              <a:buChar char="Ø"/>
            </a:pPr>
            <a:r>
              <a:rPr lang="fr-FR" dirty="0"/>
              <a:t>les antihypertenseurs </a:t>
            </a:r>
          </a:p>
          <a:p>
            <a:pPr>
              <a:buFont typeface="Wingdings" pitchFamily="2" charset="2"/>
              <a:buChar char="Ø"/>
            </a:pPr>
            <a:r>
              <a:rPr lang="fr-FR" dirty="0"/>
              <a:t>isoniazide </a:t>
            </a:r>
          </a:p>
          <a:p>
            <a:pPr>
              <a:buFont typeface="Wingdings" pitchFamily="2" charset="2"/>
              <a:buChar char="Ø"/>
            </a:pPr>
            <a:r>
              <a:rPr lang="fr-FR" dirty="0"/>
              <a:t>Les </a:t>
            </a:r>
            <a:r>
              <a:rPr lang="fr-FR" dirty="0" err="1"/>
              <a:t>digitaliques</a:t>
            </a:r>
            <a:r>
              <a:rPr lang="fr-FR" dirty="0"/>
              <a:t> et autres </a:t>
            </a:r>
            <a:r>
              <a:rPr lang="fr-FR" dirty="0" err="1"/>
              <a:t>hypokaliemiants</a:t>
            </a:r>
            <a:r>
              <a:rPr lang="fr-FR" dirty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fr-FR" dirty="0"/>
              <a:t>Les anticoagulant </a:t>
            </a:r>
            <a:r>
              <a:rPr lang="fr-FR" dirty="0" err="1"/>
              <a:t>aoraux</a:t>
            </a:r>
            <a:r>
              <a:rPr lang="fr-FR" dirty="0"/>
              <a:t> et injectables </a:t>
            </a:r>
          </a:p>
          <a:p>
            <a:pPr>
              <a:buFont typeface="Wingdings" pitchFamily="2" charset="2"/>
              <a:buChar char="Ø"/>
            </a:pPr>
            <a:r>
              <a:rPr lang="fr-FR" dirty="0"/>
              <a:t>Les </a:t>
            </a:r>
            <a:r>
              <a:rPr lang="fr-FR" dirty="0" err="1"/>
              <a:t>hypoglycemiants</a:t>
            </a:r>
            <a:r>
              <a:rPr lang="fr-FR" dirty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fr-FR" dirty="0"/>
              <a:t>Pansements gastriques </a:t>
            </a:r>
          </a:p>
          <a:p>
            <a:pPr>
              <a:buFont typeface="Wingdings" pitchFamily="2" charset="2"/>
              <a:buChar char="Ø"/>
            </a:pPr>
            <a:r>
              <a:rPr lang="fr-FR" dirty="0"/>
              <a:t>IL2 et interféron </a:t>
            </a:r>
            <a:r>
              <a:rPr lang="el-GR" dirty="0"/>
              <a:t>α</a:t>
            </a:r>
            <a:r>
              <a:rPr lang="fr-FR" dirty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fr-FR" dirty="0"/>
              <a:t>Vaccins vivants atténués (polio orale, VZV)</a:t>
            </a:r>
          </a:p>
        </p:txBody>
      </p:sp>
      <p:sp>
        <p:nvSpPr>
          <p:cNvPr id="5" name="Rectangle 4"/>
          <p:cNvSpPr/>
          <p:nvPr/>
        </p:nvSpPr>
        <p:spPr>
          <a:xfrm>
            <a:off x="8609806" y="1836603"/>
            <a:ext cx="54840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Interactions médicamenteuses </a:t>
            </a:r>
          </a:p>
        </p:txBody>
      </p:sp>
    </p:spTree>
  </p:cSld>
  <p:clrMapOvr>
    <a:masterClrMapping/>
  </p:clrMapOvr>
  <p:transition spd="slow" advTm="60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15" name="ZoneTexte 14"/>
          <p:cNvSpPr txBox="1"/>
          <p:nvPr/>
        </p:nvSpPr>
        <p:spPr>
          <a:xfrm>
            <a:off x="877760" y="2315587"/>
            <a:ext cx="16799845" cy="917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2800" dirty="0"/>
              <a:t>En odontologie, les corticoïdes peuvent être prescrits en cas :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800" dirty="0"/>
              <a:t>  d'inefficacité ou d'efficacité médiocre des AINS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800" dirty="0"/>
              <a:t> de contre-indications des AINS</a:t>
            </a:r>
          </a:p>
          <a:p>
            <a:pPr algn="just">
              <a:lnSpc>
                <a:spcPct val="150000"/>
              </a:lnSpc>
            </a:pPr>
            <a:r>
              <a:rPr lang="fr-FR" sz="2800" dirty="0"/>
              <a:t>Dans telles conditions les corticoïdes peuvent être utilisés essentiellement comme traitement préventif avant tout type de chirurgie majeur: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2800" dirty="0"/>
              <a:t> Extraction de dents de sagesse, incluses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2800" dirty="0"/>
              <a:t> Chirurgie </a:t>
            </a:r>
            <a:r>
              <a:rPr lang="fr-FR" sz="2800" dirty="0" err="1"/>
              <a:t>implantaire</a:t>
            </a:r>
            <a:endParaRPr lang="fr-FR" sz="2800" dirty="0"/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2800" dirty="0"/>
              <a:t>Comblement de sinus 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2800" dirty="0"/>
              <a:t> Greffe gingivale libre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2800" dirty="0" err="1"/>
              <a:t>Frénectomie</a:t>
            </a:r>
            <a:endParaRPr lang="fr-FR" sz="2800" dirty="0"/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2800" dirty="0"/>
              <a:t>Traumatisme nerveux</a:t>
            </a:r>
          </a:p>
          <a:p>
            <a:pPr algn="just">
              <a:lnSpc>
                <a:spcPct val="150000"/>
              </a:lnSpc>
            </a:pPr>
            <a:endParaRPr lang="fr-FR" b="1" dirty="0"/>
          </a:p>
          <a:p>
            <a:pPr algn="just">
              <a:lnSpc>
                <a:spcPct val="150000"/>
              </a:lnSpc>
            </a:pPr>
            <a:endParaRPr lang="fr-FR" b="1" dirty="0"/>
          </a:p>
          <a:p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8698706" y="1484590"/>
            <a:ext cx="5139933" cy="754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b="1" dirty="0"/>
              <a:t>Applications </a:t>
            </a:r>
            <a:r>
              <a:rPr lang="fr-FR" b="1" dirty="0" err="1"/>
              <a:t>odontologiques</a:t>
            </a:r>
            <a:r>
              <a:rPr lang="fr-FR" b="1" dirty="0"/>
              <a:t> </a:t>
            </a:r>
          </a:p>
        </p:txBody>
      </p:sp>
    </p:spTree>
  </p:cSld>
  <p:clrMapOvr>
    <a:masterClrMapping/>
  </p:clrMapOvr>
  <p:transition spd="slow" advTm="60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/>
          </p:nvPr>
        </p:nvSpPr>
        <p:spPr>
          <a:xfrm>
            <a:off x="8723186" y="2112389"/>
            <a:ext cx="9036842" cy="617976"/>
          </a:xfrm>
        </p:spPr>
        <p:txBody>
          <a:bodyPr/>
          <a:lstStyle/>
          <a:p>
            <a:pPr>
              <a:buNone/>
            </a:pPr>
            <a:r>
              <a:rPr lang="fr-FR" b="1" i="0" dirty="0">
                <a:solidFill>
                  <a:schemeClr val="tx1"/>
                </a:solidFill>
              </a:rPr>
              <a:t>Mode d’administration: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08806" y="2730365"/>
            <a:ext cx="158242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fr-FR" b="1" dirty="0"/>
              <a:t>Choix de la molécule: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Molécule à action intermédiaire en une seule prise le matin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 le traitement ne doit pas dépasser 4 jours avec un arrêt brutale le quatrième jour.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fr-FR" b="1" dirty="0"/>
              <a:t>Mode d’administration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L’administration se fait de la façon suivante :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fr-FR" dirty="0" err="1"/>
              <a:t>prednisolone</a:t>
            </a:r>
            <a:r>
              <a:rPr lang="fr-FR" dirty="0"/>
              <a:t> (</a:t>
            </a:r>
            <a:r>
              <a:rPr lang="fr-FR" dirty="0" err="1"/>
              <a:t>Solupred</a:t>
            </a:r>
            <a:r>
              <a:rPr lang="fr-FR" dirty="0"/>
              <a:t>®) :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dirty="0"/>
              <a:t>chez l'adulte : 2 comprimés de 20 mg par jour,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dirty="0"/>
              <a:t>chez l'enfant : 0,5 à 1 mg/kg/jour ;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fr-FR" dirty="0"/>
              <a:t> </a:t>
            </a:r>
            <a:r>
              <a:rPr lang="fr-FR" dirty="0" err="1"/>
              <a:t>méthylprednisolone</a:t>
            </a:r>
            <a:r>
              <a:rPr lang="fr-FR" dirty="0"/>
              <a:t> (</a:t>
            </a:r>
            <a:r>
              <a:rPr lang="fr-FR" dirty="0" err="1"/>
              <a:t>Médrol</a:t>
            </a:r>
            <a:r>
              <a:rPr lang="fr-FR" dirty="0"/>
              <a:t>®) : 2 comprimés de 4 mg par jour</a:t>
            </a:r>
          </a:p>
        </p:txBody>
      </p:sp>
    </p:spTree>
  </p:cSld>
  <p:clrMapOvr>
    <a:masterClrMapping/>
  </p:clrMapOvr>
  <p:transition spd="slow" advTm="60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fr-FR" b="1" dirty="0">
                <a:solidFill>
                  <a:schemeClr val="tx1"/>
                </a:solidFill>
              </a:rPr>
              <a:t>Corticoïdes </a:t>
            </a:r>
            <a:r>
              <a:rPr lang="fr-FR" b="1">
                <a:solidFill>
                  <a:schemeClr val="tx1"/>
                </a:solidFill>
              </a:rPr>
              <a:t>et populations particulières 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19906" y="2421377"/>
            <a:ext cx="17240122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fr-FR" dirty="0"/>
              <a:t>Chez le diabétique: Il faut renforcer la surveillance clinique et biologique et adapter l’insulinothérapie si nécessaire avec une restriction glucidique stricte. </a:t>
            </a:r>
          </a:p>
          <a:p>
            <a:pPr algn="just"/>
            <a:endParaRPr lang="fr-FR" dirty="0"/>
          </a:p>
          <a:p>
            <a:pPr algn="just">
              <a:buFont typeface="Wingdings" pitchFamily="2" charset="2"/>
              <a:buChar char="v"/>
            </a:pPr>
            <a:r>
              <a:rPr lang="fr-FR" dirty="0"/>
              <a:t>Chez l’hypertendu: Régime désodé, avec adaptation du traitement antihypertenseur.</a:t>
            </a:r>
          </a:p>
          <a:p>
            <a:pPr algn="just">
              <a:buFont typeface="Wingdings" pitchFamily="2" charset="2"/>
              <a:buChar char="v"/>
            </a:pPr>
            <a:endParaRPr lang="fr-FR" dirty="0"/>
          </a:p>
          <a:p>
            <a:pPr algn="just">
              <a:buFont typeface="Wingdings" pitchFamily="2" charset="2"/>
              <a:buChar char="v"/>
            </a:pPr>
            <a:r>
              <a:rPr lang="fr-FR" dirty="0"/>
              <a:t>En cas d’</a:t>
            </a:r>
            <a:r>
              <a:rPr lang="fr-FR" dirty="0" err="1"/>
              <a:t>ulcére</a:t>
            </a:r>
            <a:r>
              <a:rPr lang="fr-FR" dirty="0"/>
              <a:t> gastroduodénal évolutif, un traitement antiulcéreux doit être associé.</a:t>
            </a:r>
          </a:p>
          <a:p>
            <a:pPr algn="just">
              <a:buFont typeface="Wingdings" pitchFamily="2" charset="2"/>
              <a:buChar char="v"/>
            </a:pPr>
            <a:endParaRPr lang="fr-FR" dirty="0"/>
          </a:p>
          <a:p>
            <a:pPr algn="just">
              <a:buFont typeface="Wingdings" pitchFamily="2" charset="2"/>
              <a:buChar char="v"/>
            </a:pPr>
            <a:r>
              <a:rPr lang="fr-FR" dirty="0"/>
              <a:t>Chez l’immunodéprimé: il faut traiter tout infections avant l’instauration de la corticothérapie(tuberculose, </a:t>
            </a:r>
            <a:r>
              <a:rPr lang="fr-FR" dirty="0" err="1"/>
              <a:t>anguilulose</a:t>
            </a:r>
            <a:r>
              <a:rPr lang="fr-FR" dirty="0"/>
              <a:t>), avec utilisation d’un traitement </a:t>
            </a:r>
            <a:r>
              <a:rPr lang="fr-FR" dirty="0" err="1"/>
              <a:t>antiinfectieux</a:t>
            </a:r>
            <a:r>
              <a:rPr lang="fr-FR" dirty="0"/>
              <a:t> préventif.</a:t>
            </a:r>
          </a:p>
          <a:p>
            <a:pPr algn="just"/>
            <a:endParaRPr lang="fr-FR" dirty="0"/>
          </a:p>
          <a:p>
            <a:pPr algn="just">
              <a:buFont typeface="Wingdings" pitchFamily="2" charset="2"/>
              <a:buChar char="v"/>
            </a:pPr>
            <a:r>
              <a:rPr lang="fr-FR" dirty="0"/>
              <a:t>Grossesse et allaitement: les corticoïdes en cure courte peuvent être utilisés sans aucun risque quel que soit le stade de grossesse.</a:t>
            </a:r>
          </a:p>
          <a:p>
            <a:pPr algn="just"/>
            <a:r>
              <a:rPr lang="fr-FR" dirty="0"/>
              <a:t>                </a:t>
            </a:r>
          </a:p>
          <a:p>
            <a:endParaRPr lang="fr-FR" dirty="0"/>
          </a:p>
        </p:txBody>
      </p:sp>
    </p:spTree>
  </p:cSld>
  <p:clrMapOvr>
    <a:masterClrMapping/>
  </p:clrMapOvr>
  <p:transition spd="slow" advTm="60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fr-FR" b="1" dirty="0">
                <a:solidFill>
                  <a:schemeClr val="tx1"/>
                </a:solidFill>
              </a:rPr>
              <a:t>Précautions d’emplois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655510" y="2421377"/>
            <a:ext cx="17104517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En cas de traitement prolongé 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Surveillance clinique: poids, taille, TA, présence d’</a:t>
            </a:r>
            <a:r>
              <a:rPr lang="fr-FR" dirty="0" err="1"/>
              <a:t>oedémes</a:t>
            </a:r>
            <a:r>
              <a:rPr lang="fr-FR" dirty="0"/>
              <a:t>, état psychique, cutané, musculaire, présence d’infections.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Surveillance biologique: glycémie, ionogramme, bilan lipidique, phosphocalcique, hépatique 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Surveillance par imagerie radiographie de poumons en cas de syndrome infectieux, la </a:t>
            </a:r>
            <a:r>
              <a:rPr lang="fr-FR" dirty="0" err="1"/>
              <a:t>densitométrie</a:t>
            </a:r>
            <a:r>
              <a:rPr lang="fr-FR" dirty="0"/>
              <a:t> osseuse. 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Des règles hygiéno-diététiques alimentation riche en calcium, vit D, protides, potassium, et pauvre en sucres, mauvais gras et sel.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Une </a:t>
            </a:r>
            <a:r>
              <a:rPr lang="fr-FR" dirty="0" err="1"/>
              <a:t>supplémentation</a:t>
            </a:r>
            <a:r>
              <a:rPr lang="fr-FR" dirty="0"/>
              <a:t> en potassium, </a:t>
            </a:r>
            <a:r>
              <a:rPr lang="fr-FR" dirty="0" err="1"/>
              <a:t>vitaminocalcique</a:t>
            </a:r>
            <a:r>
              <a:rPr lang="fr-FR" dirty="0"/>
              <a:t>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Activité physique régulière et adapté.</a:t>
            </a:r>
          </a:p>
        </p:txBody>
      </p:sp>
    </p:spTree>
  </p:cSld>
  <p:clrMapOvr>
    <a:masterClrMapping/>
  </p:clrMapOvr>
  <p:transition spd="slow" advTm="60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F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                   </a:t>
            </a:r>
          </a:p>
          <a:p>
            <a:pPr>
              <a:buNone/>
            </a:pPr>
            <a:endParaRPr lang="fr-FR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>
              <a:buNone/>
            </a:pPr>
            <a:r>
              <a:rPr lang="fr-FR" sz="8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Merci pour votre attention </a:t>
            </a:r>
          </a:p>
        </p:txBody>
      </p:sp>
    </p:spTree>
  </p:cSld>
  <p:clrMapOvr>
    <a:masterClrMapping/>
  </p:clrMapOvr>
  <p:transition spd="slow" advTm="60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fr-FR" sz="4000" b="1" dirty="0">
                <a:solidFill>
                  <a:schemeClr val="tx1"/>
                </a:solidFill>
              </a:rPr>
              <a:t>Introduction 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142206" y="3009900"/>
            <a:ext cx="15513050" cy="586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fr-FR" b="1" dirty="0"/>
              <a:t>Les corticoïdes est l’une des classes thérapeutiques les plus prescrites, les recherches au sein de cette classe sont focalisées pour individualiser de nouvelles molécules ayant les seules activités anti-inflammatoires, antiallergiques et immunosuppressives, tout en limitant les effets latéraux indésirables.</a:t>
            </a:r>
          </a:p>
          <a:p>
            <a:pPr algn="just">
              <a:lnSpc>
                <a:spcPct val="200000"/>
              </a:lnSpc>
            </a:pPr>
            <a:r>
              <a:rPr lang="fr-FR" b="1" dirty="0"/>
              <a:t>De nouvelles formes galéniques  sont ciblé dans l’objectif de minimiser le passage systémique des produits à administration locale.</a:t>
            </a:r>
          </a:p>
        </p:txBody>
      </p:sp>
    </p:spTree>
    <p:extLst>
      <p:ext uri="{BB962C8B-B14F-4D97-AF65-F5344CB8AC3E}">
        <p14:creationId xmlns:p14="http://schemas.microsoft.com/office/powerpoint/2010/main" val="1674940723"/>
      </p:ext>
    </p:extLst>
  </p:cSld>
  <p:clrMapOvr>
    <a:masterClrMapping/>
  </p:clrMapOvr>
  <p:transition spd="slow" advTm="60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/>
          </p:nvPr>
        </p:nvSpPr>
        <p:spPr>
          <a:xfrm>
            <a:off x="9249571" y="1772220"/>
            <a:ext cx="9036842" cy="617976"/>
          </a:xfrm>
        </p:spPr>
        <p:txBody>
          <a:bodyPr/>
          <a:lstStyle/>
          <a:p>
            <a:pPr>
              <a:buNone/>
            </a:pPr>
            <a:r>
              <a:rPr lang="fr-FR" b="1" dirty="0">
                <a:solidFill>
                  <a:schemeClr val="tx1"/>
                </a:solidFill>
              </a:rPr>
              <a:t>Rappel anatomophysiologique </a:t>
            </a:r>
          </a:p>
        </p:txBody>
      </p:sp>
      <p:pic>
        <p:nvPicPr>
          <p:cNvPr id="16" name="Image 1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656" y="2081208"/>
            <a:ext cx="8712200" cy="745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ZoneTexte 16"/>
          <p:cNvSpPr txBox="1"/>
          <p:nvPr/>
        </p:nvSpPr>
        <p:spPr>
          <a:xfrm>
            <a:off x="9009856" y="2421377"/>
            <a:ext cx="8750172" cy="3986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800" dirty="0"/>
              <a:t>Hormone naturelle: cortisol.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800" dirty="0"/>
              <a:t>Sécrétion: Rythme circadien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800" dirty="0"/>
              <a:t>Précurseur: cholestérol.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800" dirty="0"/>
              <a:t>Synthèse contrôlée par l’ACTH au niveau de la zone fasciculé de la corticosurrénale.</a:t>
            </a:r>
          </a:p>
          <a:p>
            <a:pPr>
              <a:lnSpc>
                <a:spcPct val="150000"/>
              </a:lnSpc>
            </a:pPr>
            <a:endParaRPr lang="fr-FR" dirty="0"/>
          </a:p>
        </p:txBody>
      </p:sp>
      <p:pic>
        <p:nvPicPr>
          <p:cNvPr id="1026" name="Picture 2" descr="C:\Users\HP\Desktop\cortis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54506" y="5810250"/>
            <a:ext cx="5467350" cy="339476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30"/>
          </p:nvPr>
        </p:nvSpPr>
        <p:spPr>
          <a:xfrm>
            <a:off x="10787856" y="3519929"/>
            <a:ext cx="6972172" cy="6767071"/>
          </a:xfrm>
        </p:spPr>
        <p:txBody>
          <a:bodyPr/>
          <a:lstStyle/>
          <a:p>
            <a:pPr>
              <a:buNone/>
            </a:pPr>
            <a:r>
              <a:rPr lang="fr-FR" b="1" dirty="0">
                <a:solidFill>
                  <a:schemeClr val="tx1"/>
                </a:solidFill>
              </a:rPr>
              <a:t>I. Effets génomiques : </a:t>
            </a:r>
          </a:p>
          <a:p>
            <a:pPr>
              <a:buFont typeface="Wingdings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Effets </a:t>
            </a:r>
            <a:r>
              <a:rPr lang="fr-FR" dirty="0" err="1">
                <a:solidFill>
                  <a:schemeClr val="tx1"/>
                </a:solidFill>
              </a:rPr>
              <a:t>transcriptionnels</a:t>
            </a:r>
            <a:r>
              <a:rPr lang="fr-FR" dirty="0">
                <a:solidFill>
                  <a:schemeClr val="tx1"/>
                </a:solidFill>
              </a:rPr>
              <a:t> :</a:t>
            </a:r>
          </a:p>
          <a:p>
            <a:pPr>
              <a:buFont typeface="Wingdings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Transrepression</a:t>
            </a:r>
            <a:r>
              <a:rPr lang="fr-FR" dirty="0">
                <a:solidFill>
                  <a:schemeClr val="tx1"/>
                </a:solidFill>
              </a:rPr>
              <a:t> de </a:t>
            </a:r>
            <a:r>
              <a:rPr lang="fr-FR" dirty="0" err="1">
                <a:solidFill>
                  <a:schemeClr val="tx1"/>
                </a:solidFill>
              </a:rPr>
              <a:t>genes</a:t>
            </a:r>
            <a:r>
              <a:rPr lang="fr-FR" dirty="0">
                <a:solidFill>
                  <a:schemeClr val="tx1"/>
                </a:solidFill>
              </a:rPr>
              <a:t> codant : cytokines, </a:t>
            </a:r>
            <a:r>
              <a:rPr lang="fr-FR" dirty="0" err="1">
                <a:solidFill>
                  <a:schemeClr val="tx1"/>
                </a:solidFill>
              </a:rPr>
              <a:t>chimokines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enz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lysosomiaux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molecules</a:t>
            </a:r>
            <a:r>
              <a:rPr lang="fr-FR" dirty="0">
                <a:solidFill>
                  <a:schemeClr val="tx1"/>
                </a:solidFill>
              </a:rPr>
              <a:t> d’</a:t>
            </a:r>
            <a:r>
              <a:rPr lang="fr-FR" dirty="0" err="1">
                <a:solidFill>
                  <a:schemeClr val="tx1"/>
                </a:solidFill>
              </a:rPr>
              <a:t>adhesion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>
              <a:buFont typeface="Wingdings" pitchFamily="2" charset="2"/>
              <a:buChar char="ü"/>
            </a:pPr>
            <a:r>
              <a:rPr lang="fr-FR" dirty="0" err="1">
                <a:solidFill>
                  <a:schemeClr val="tx1"/>
                </a:solidFill>
              </a:rPr>
              <a:t>Transactivation</a:t>
            </a:r>
            <a:r>
              <a:rPr lang="fr-FR" dirty="0">
                <a:solidFill>
                  <a:schemeClr val="tx1"/>
                </a:solidFill>
              </a:rPr>
              <a:t>: </a:t>
            </a:r>
            <a:r>
              <a:rPr lang="fr-FR" dirty="0" err="1">
                <a:solidFill>
                  <a:schemeClr val="tx1"/>
                </a:solidFill>
              </a:rPr>
              <a:t>lipocortine</a:t>
            </a:r>
            <a:r>
              <a:rPr lang="fr-FR" dirty="0">
                <a:solidFill>
                  <a:schemeClr val="tx1"/>
                </a:solidFill>
              </a:rPr>
              <a:t>(</a:t>
            </a:r>
            <a:r>
              <a:rPr lang="fr-FR" dirty="0" err="1">
                <a:solidFill>
                  <a:schemeClr val="tx1"/>
                </a:solidFill>
              </a:rPr>
              <a:t>anexine</a:t>
            </a:r>
            <a:r>
              <a:rPr lang="fr-FR" dirty="0">
                <a:solidFill>
                  <a:schemeClr val="tx1"/>
                </a:solidFill>
              </a:rPr>
              <a:t>), NF</a:t>
            </a:r>
            <a:r>
              <a:rPr lang="el-GR" dirty="0">
                <a:solidFill>
                  <a:schemeClr val="tx1"/>
                </a:solidFill>
              </a:rPr>
              <a:t>κ</a:t>
            </a:r>
            <a:r>
              <a:rPr lang="fr-FR" dirty="0">
                <a:solidFill>
                  <a:schemeClr val="tx1"/>
                </a:solidFill>
              </a:rPr>
              <a:t>B I</a:t>
            </a:r>
            <a:r>
              <a:rPr lang="el-GR" dirty="0">
                <a:solidFill>
                  <a:schemeClr val="tx1"/>
                </a:solidFill>
              </a:rPr>
              <a:t>κ</a:t>
            </a:r>
            <a:r>
              <a:rPr lang="fr-FR" dirty="0">
                <a:solidFill>
                  <a:schemeClr val="tx1"/>
                </a:solidFill>
              </a:rPr>
              <a:t>B</a:t>
            </a:r>
            <a:r>
              <a:rPr lang="el-GR" dirty="0">
                <a:solidFill>
                  <a:schemeClr val="tx1"/>
                </a:solidFill>
              </a:rPr>
              <a:t>α</a:t>
            </a:r>
            <a:r>
              <a:rPr lang="fr-FR" dirty="0">
                <a:solidFill>
                  <a:schemeClr val="tx1"/>
                </a:solidFill>
              </a:rPr>
              <a:t>, RCP </a:t>
            </a:r>
            <a:r>
              <a:rPr lang="el-GR" dirty="0">
                <a:solidFill>
                  <a:schemeClr val="tx1"/>
                </a:solidFill>
              </a:rPr>
              <a:t>β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adrenergique</a:t>
            </a:r>
            <a:r>
              <a:rPr lang="fr-FR" dirty="0">
                <a:solidFill>
                  <a:schemeClr val="tx1"/>
                </a:solidFill>
              </a:rPr>
              <a:t>, MIF, </a:t>
            </a:r>
            <a:r>
              <a:rPr lang="fr-FR" dirty="0" err="1">
                <a:solidFill>
                  <a:schemeClr val="tx1"/>
                </a:solidFill>
              </a:rPr>
              <a:t>genes</a:t>
            </a:r>
            <a:r>
              <a:rPr lang="fr-FR" dirty="0">
                <a:solidFill>
                  <a:schemeClr val="tx1"/>
                </a:solidFill>
              </a:rPr>
              <a:t> viraux (EBV, CMV, VIH), </a:t>
            </a:r>
            <a:r>
              <a:rPr lang="fr-FR" dirty="0" err="1">
                <a:solidFill>
                  <a:schemeClr val="tx1"/>
                </a:solidFill>
              </a:rPr>
              <a:t>génes</a:t>
            </a:r>
            <a:r>
              <a:rPr lang="fr-FR" dirty="0">
                <a:solidFill>
                  <a:schemeClr val="tx1"/>
                </a:solidFill>
              </a:rPr>
              <a:t> des voies métabolique </a:t>
            </a:r>
          </a:p>
          <a:p>
            <a:pPr>
              <a:buFont typeface="Wingdings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Effets post </a:t>
            </a:r>
            <a:r>
              <a:rPr lang="fr-FR" dirty="0" err="1">
                <a:solidFill>
                  <a:schemeClr val="tx1"/>
                </a:solidFill>
              </a:rPr>
              <a:t>transcriptinnels</a:t>
            </a:r>
            <a:r>
              <a:rPr lang="fr-FR" dirty="0">
                <a:solidFill>
                  <a:schemeClr val="tx1"/>
                </a:solidFill>
              </a:rPr>
              <a:t> : </a:t>
            </a:r>
            <a:r>
              <a:rPr lang="fr-FR" dirty="0" err="1">
                <a:solidFill>
                  <a:schemeClr val="tx1"/>
                </a:solidFill>
              </a:rPr>
              <a:t>ribonuclease</a:t>
            </a:r>
            <a:r>
              <a:rPr lang="fr-FR" dirty="0">
                <a:solidFill>
                  <a:schemeClr val="tx1"/>
                </a:solidFill>
              </a:rPr>
              <a:t>   spécifique des </a:t>
            </a:r>
            <a:r>
              <a:rPr lang="fr-FR" dirty="0" err="1">
                <a:solidFill>
                  <a:schemeClr val="tx1"/>
                </a:solidFill>
              </a:rPr>
              <a:t>ARNm</a:t>
            </a:r>
            <a:r>
              <a:rPr lang="fr-FR" dirty="0">
                <a:solidFill>
                  <a:schemeClr val="tx1"/>
                </a:solidFill>
              </a:rPr>
              <a:t> , action sur les </a:t>
            </a:r>
            <a:r>
              <a:rPr lang="fr-FR" dirty="0" err="1">
                <a:solidFill>
                  <a:schemeClr val="tx1"/>
                </a:solidFill>
              </a:rPr>
              <a:t>prot</a:t>
            </a:r>
            <a:r>
              <a:rPr lang="fr-FR" dirty="0">
                <a:solidFill>
                  <a:schemeClr val="tx1"/>
                </a:solidFill>
              </a:rPr>
              <a:t> stabilisatrices  des </a:t>
            </a:r>
            <a:r>
              <a:rPr lang="fr-FR" dirty="0" err="1">
                <a:solidFill>
                  <a:schemeClr val="tx1"/>
                </a:solidFill>
              </a:rPr>
              <a:t>sequances</a:t>
            </a:r>
            <a:r>
              <a:rPr lang="fr-FR" dirty="0">
                <a:solidFill>
                  <a:schemeClr val="tx1"/>
                </a:solidFill>
              </a:rPr>
              <a:t> (AURE) de l’</a:t>
            </a:r>
            <a:r>
              <a:rPr lang="fr-FR" dirty="0" err="1">
                <a:solidFill>
                  <a:schemeClr val="tx1"/>
                </a:solidFill>
              </a:rPr>
              <a:t>ARNm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>
              <a:buNone/>
            </a:pPr>
            <a:r>
              <a:rPr lang="fr-FR" b="1" dirty="0">
                <a:solidFill>
                  <a:schemeClr val="tx1"/>
                </a:solidFill>
              </a:rPr>
              <a:t>II. Effets non génomiques</a:t>
            </a:r>
            <a:r>
              <a:rPr lang="fr-FR" dirty="0">
                <a:solidFill>
                  <a:schemeClr val="tx1"/>
                </a:solidFill>
              </a:rPr>
              <a:t>:</a:t>
            </a:r>
          </a:p>
          <a:p>
            <a:pPr>
              <a:buNone/>
            </a:pPr>
            <a:r>
              <a:rPr lang="fr-FR" dirty="0">
                <a:solidFill>
                  <a:schemeClr val="tx1"/>
                </a:solidFill>
              </a:rPr>
              <a:t>Action rapide par interaction direct avec la MC</a:t>
            </a:r>
          </a:p>
          <a:p>
            <a:pPr>
              <a:buFont typeface="Wingdings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Echanges Ca et Na et du flux d’</a:t>
            </a:r>
            <a:r>
              <a:rPr lang="fr-FR" dirty="0" err="1">
                <a:solidFill>
                  <a:schemeClr val="tx1"/>
                </a:solidFill>
              </a:rPr>
              <a:t>AMPc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>
              <a:buFont typeface="Wingdings" pitchFamily="2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 Libération  des </a:t>
            </a:r>
            <a:r>
              <a:rPr lang="fr-FR" dirty="0" err="1">
                <a:solidFill>
                  <a:schemeClr val="tx1"/>
                </a:solidFill>
              </a:rPr>
              <a:t>enz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lysosomiales</a:t>
            </a:r>
            <a:r>
              <a:rPr lang="fr-FR" dirty="0">
                <a:solidFill>
                  <a:schemeClr val="tx1"/>
                </a:solidFill>
              </a:rPr>
              <a:t>  et médiateurs préformés (HIST, SER)</a:t>
            </a:r>
          </a:p>
          <a:p>
            <a:pPr>
              <a:buNone/>
            </a:pP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>
              <a:buNone/>
            </a:pPr>
            <a:endParaRPr lang="fr-FR" dirty="0">
              <a:solidFill>
                <a:schemeClr val="tx1"/>
              </a:solidFill>
            </a:endParaRPr>
          </a:p>
          <a:p>
            <a:pPr>
              <a:buNone/>
            </a:pPr>
            <a:endParaRPr lang="fr-FR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fr-FR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fr-FR" b="1" dirty="0">
                <a:solidFill>
                  <a:schemeClr val="tx1"/>
                </a:solidFill>
              </a:rPr>
              <a:t>Mécanisme d’action </a:t>
            </a:r>
          </a:p>
        </p:txBody>
      </p:sp>
      <p:pic>
        <p:nvPicPr>
          <p:cNvPr id="1026" name="Picture 2" descr="C:\Users\HP\Desktop\mecanisme ct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3256" y="2421378"/>
            <a:ext cx="10134600" cy="6767072"/>
          </a:xfrm>
          <a:prstGeom prst="rect">
            <a:avLst/>
          </a:prstGeom>
          <a:noFill/>
        </p:spPr>
      </p:pic>
      <p:sp>
        <p:nvSpPr>
          <p:cNvPr id="16" name="Flèche vers le bas 15"/>
          <p:cNvSpPr/>
          <p:nvPr/>
        </p:nvSpPr>
        <p:spPr>
          <a:xfrm>
            <a:off x="11187906" y="8010525"/>
            <a:ext cx="177800" cy="400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vers le bas 16"/>
          <p:cNvSpPr/>
          <p:nvPr/>
        </p:nvSpPr>
        <p:spPr>
          <a:xfrm>
            <a:off x="11187906" y="8588375"/>
            <a:ext cx="177800" cy="400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 advTm="120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fr-FR" b="1" dirty="0">
                <a:solidFill>
                  <a:schemeClr val="tx1"/>
                </a:solidFill>
              </a:rPr>
              <a:t>Effets pharmacodynamique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64356" y="2421378"/>
            <a:ext cx="17195672" cy="1111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Effets thérapeutique </a:t>
            </a:r>
          </a:p>
          <a:p>
            <a:pPr>
              <a:buFont typeface="Wingdings" pitchFamily="2" charset="2"/>
              <a:buChar char="Ø"/>
            </a:pPr>
            <a:r>
              <a:rPr lang="fr-FR" dirty="0"/>
              <a:t>Activité anti-inflammatoire</a:t>
            </a:r>
          </a:p>
          <a:p>
            <a:endParaRPr lang="fr-FR" dirty="0"/>
          </a:p>
          <a:p>
            <a:pPr>
              <a:buFont typeface="Wingdings" pitchFamily="2" charset="2"/>
              <a:buChar char="Ø"/>
            </a:pPr>
            <a:r>
              <a:rPr lang="fr-FR" dirty="0"/>
              <a:t>Activité antiallergique </a:t>
            </a:r>
          </a:p>
          <a:p>
            <a:endParaRPr lang="fr-FR" dirty="0"/>
          </a:p>
          <a:p>
            <a:pPr>
              <a:buFont typeface="Wingdings" pitchFamily="2" charset="2"/>
              <a:buChar char="Ø"/>
            </a:pPr>
            <a:r>
              <a:rPr lang="fr-FR" dirty="0"/>
              <a:t>Activité </a:t>
            </a:r>
            <a:r>
              <a:rPr lang="fr-FR" dirty="0" err="1"/>
              <a:t>immunomdulatrice</a:t>
            </a:r>
            <a:endParaRPr lang="fr-FR" dirty="0"/>
          </a:p>
          <a:p>
            <a:r>
              <a:rPr lang="fr-FR" dirty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fr-FR" dirty="0"/>
              <a:t>Activité antiémétique  </a:t>
            </a:r>
          </a:p>
          <a:p>
            <a:endParaRPr lang="fr-FR" sz="2400" dirty="0"/>
          </a:p>
          <a:p>
            <a:endParaRPr lang="fr-FR" sz="2800" dirty="0"/>
          </a:p>
          <a:p>
            <a:endParaRPr lang="fr-FR" dirty="0"/>
          </a:p>
          <a:p>
            <a:endParaRPr lang="fr-FR" sz="2800" b="1" dirty="0"/>
          </a:p>
          <a:p>
            <a:endParaRPr lang="fr-FR" sz="2800" dirty="0"/>
          </a:p>
          <a:p>
            <a:r>
              <a:rPr lang="fr-FR" sz="2800" dirty="0"/>
              <a:t>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</p:txBody>
      </p:sp>
    </p:spTree>
  </p:cSld>
  <p:clrMapOvr>
    <a:masterClrMapping/>
  </p:clrMapOvr>
  <p:transition spd="slow" advTm="60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fr-FR" b="1" dirty="0">
                <a:solidFill>
                  <a:schemeClr val="tx1"/>
                </a:solidFill>
              </a:rPr>
              <a:t>Effets pharmacodynamique 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08804" y="2421377"/>
            <a:ext cx="1502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fr-FR" dirty="0"/>
              <a:t>Notion de demi vie biologique: durée de l’activité biologique   </a:t>
            </a:r>
          </a:p>
        </p:txBody>
      </p:sp>
      <p:graphicFrame>
        <p:nvGraphicFramePr>
          <p:cNvPr id="18" name="Tableau 17"/>
          <p:cNvGraphicFramePr>
            <a:graphicFrameLocks noGrp="1"/>
          </p:cNvGraphicFramePr>
          <p:nvPr/>
        </p:nvGraphicFramePr>
        <p:xfrm>
          <a:off x="964407" y="3321693"/>
          <a:ext cx="15824199" cy="621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2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4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6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4550">
                <a:tc>
                  <a:txBody>
                    <a:bodyPr/>
                    <a:lstStyle/>
                    <a:p>
                      <a:r>
                        <a:rPr lang="fr-FR" sz="2800" dirty="0"/>
                        <a:t>Groupe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Dénomination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Demi</a:t>
                      </a:r>
                      <a:r>
                        <a:rPr lang="fr-FR" sz="2800" baseline="0" dirty="0"/>
                        <a:t> vie biologique(H) </a:t>
                      </a:r>
                      <a:endParaRPr lang="fr-F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550">
                <a:tc>
                  <a:txBody>
                    <a:bodyPr/>
                    <a:lstStyle/>
                    <a:p>
                      <a:r>
                        <a:rPr lang="fr-FR" sz="2800" b="1" dirty="0"/>
                        <a:t>Hormones</a:t>
                      </a:r>
                      <a:r>
                        <a:rPr lang="fr-FR" sz="2800" b="1" baseline="0" dirty="0"/>
                        <a:t> naturelles </a:t>
                      </a:r>
                      <a:endParaRPr lang="fr-FR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b="1" dirty="0"/>
                        <a:t>Cortisone/ Hydrocortisone</a:t>
                      </a:r>
                      <a:r>
                        <a:rPr lang="fr-FR" sz="2800" b="1" baseline="0" dirty="0"/>
                        <a:t> </a:t>
                      </a:r>
                      <a:endParaRPr lang="fr-FR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80">
                <a:tc>
                  <a:txBody>
                    <a:bodyPr/>
                    <a:lstStyle/>
                    <a:p>
                      <a:r>
                        <a:rPr lang="fr-FR" sz="2800" b="1" dirty="0"/>
                        <a:t>Dérivés delta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632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b="1" dirty="0" err="1"/>
                        <a:t>prednisone</a:t>
                      </a:r>
                      <a:r>
                        <a:rPr lang="fr-FR" sz="2800" b="1" dirty="0"/>
                        <a:t>/</a:t>
                      </a:r>
                      <a:r>
                        <a:rPr lang="fr-FR" sz="2800" b="1" dirty="0" err="1"/>
                        <a:t>prednisolone</a:t>
                      </a:r>
                      <a:r>
                        <a:rPr lang="fr-FR" sz="2800" b="1" baseline="0" dirty="0"/>
                        <a:t> </a:t>
                      </a:r>
                      <a:endParaRPr lang="fr-FR" sz="2800" b="1" dirty="0"/>
                    </a:p>
                    <a:p>
                      <a:endParaRPr lang="fr-FR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12-36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4550">
                <a:tc>
                  <a:txBody>
                    <a:bodyPr/>
                    <a:lstStyle/>
                    <a:p>
                      <a:r>
                        <a:rPr lang="fr-FR" sz="2800" b="1" dirty="0"/>
                        <a:t>Dérivé delta </a:t>
                      </a:r>
                      <a:r>
                        <a:rPr lang="fr-FR" sz="2800" b="1" dirty="0" err="1"/>
                        <a:t>méthylé</a:t>
                      </a:r>
                      <a:r>
                        <a:rPr lang="fr-FR" sz="2800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632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b="1" dirty="0" err="1"/>
                        <a:t>Methylprednisolone</a:t>
                      </a:r>
                      <a:r>
                        <a:rPr lang="fr-FR" sz="2800" b="1" baseline="0" dirty="0"/>
                        <a:t> </a:t>
                      </a:r>
                      <a:endParaRPr lang="fr-FR" sz="2800" b="1" dirty="0"/>
                    </a:p>
                    <a:p>
                      <a:endParaRPr lang="fr-FR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12-36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4550">
                <a:tc>
                  <a:txBody>
                    <a:bodyPr/>
                    <a:lstStyle/>
                    <a:p>
                      <a:r>
                        <a:rPr lang="fr-FR" sz="2800" b="1" dirty="0"/>
                        <a:t>Dérivé delta</a:t>
                      </a:r>
                      <a:r>
                        <a:rPr lang="fr-FR" sz="2800" b="1" baseline="0" dirty="0"/>
                        <a:t> fluoré et hydroxylé </a:t>
                      </a:r>
                      <a:endParaRPr lang="fr-FR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b="1" dirty="0"/>
                        <a:t>Triamcinolone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12-36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r>
                        <a:rPr lang="fr-FR" sz="2800" b="1" dirty="0"/>
                        <a:t>Dérivé</a:t>
                      </a:r>
                      <a:r>
                        <a:rPr lang="fr-FR" sz="2800" b="1" baseline="0" dirty="0"/>
                        <a:t> delta fluoré et hydroxylé</a:t>
                      </a:r>
                      <a:endParaRPr lang="fr-FR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6322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b="1" dirty="0" err="1"/>
                        <a:t>Betamethasone</a:t>
                      </a:r>
                      <a:r>
                        <a:rPr lang="fr-FR" sz="2800" b="1" dirty="0"/>
                        <a:t> </a:t>
                      </a:r>
                    </a:p>
                    <a:p>
                      <a:endParaRPr lang="fr-FR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36-54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4550">
                <a:tc>
                  <a:txBody>
                    <a:bodyPr/>
                    <a:lstStyle/>
                    <a:p>
                      <a:r>
                        <a:rPr lang="fr-FR" sz="2800" b="1" dirty="0"/>
                        <a:t>Dérivé</a:t>
                      </a:r>
                      <a:r>
                        <a:rPr lang="fr-FR" sz="2800" b="1" baseline="0" dirty="0"/>
                        <a:t> delta fluoré et hydroxylé </a:t>
                      </a:r>
                      <a:endParaRPr lang="fr-FR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b="1" dirty="0" err="1"/>
                        <a:t>Dexamethasone</a:t>
                      </a:r>
                      <a:r>
                        <a:rPr lang="fr-FR" sz="2800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36-54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Tm="106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/>
              <a:t>propriétés pharmacologiques des principaux glucocorticoïdes</a:t>
            </a:r>
          </a:p>
        </p:txBody>
      </p:sp>
      <p:graphicFrame>
        <p:nvGraphicFramePr>
          <p:cNvPr id="17" name="Espace réservé du contenu 16"/>
          <p:cNvGraphicFramePr>
            <a:graphicFrameLocks noGrp="1"/>
          </p:cNvGraphicFramePr>
          <p:nvPr>
            <p:ph idx="1"/>
          </p:nvPr>
        </p:nvGraphicFramePr>
        <p:xfrm>
          <a:off x="342105" y="2127250"/>
          <a:ext cx="17602203" cy="6614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1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91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12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12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r>
                        <a:rPr lang="fr-FR" sz="2800" dirty="0"/>
                        <a:t>DCI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baseline="0" dirty="0"/>
                        <a:t>Demi vie plasmatique  (min)</a:t>
                      </a:r>
                      <a:r>
                        <a:rPr lang="fr-FR" sz="2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err="1"/>
                        <a:t>Duréeemoyenne</a:t>
                      </a:r>
                      <a:r>
                        <a:rPr lang="fr-FR" sz="2800" dirty="0"/>
                        <a:t> d ’action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Activité anti inflammatoire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Activité </a:t>
                      </a:r>
                      <a:r>
                        <a:rPr lang="fr-FR" sz="2800" dirty="0" err="1"/>
                        <a:t>mineralo</a:t>
                      </a:r>
                      <a:r>
                        <a:rPr lang="fr-FR" sz="2800" dirty="0"/>
                        <a:t>-</a:t>
                      </a:r>
                      <a:r>
                        <a:rPr lang="fr-FR" sz="2800" dirty="0" err="1"/>
                        <a:t>corticoide</a:t>
                      </a:r>
                      <a:r>
                        <a:rPr lang="fr-FR" sz="2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Equivalence</a:t>
                      </a:r>
                      <a:r>
                        <a:rPr lang="fr-FR" sz="2800" baseline="0" dirty="0"/>
                        <a:t> des doses  (mg)</a:t>
                      </a:r>
                      <a:endParaRPr lang="fr-F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979">
                <a:tc>
                  <a:txBody>
                    <a:bodyPr/>
                    <a:lstStyle/>
                    <a:p>
                      <a:r>
                        <a:rPr lang="fr-FR" dirty="0"/>
                        <a:t>cortisol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8979">
                <a:tc>
                  <a:txBody>
                    <a:bodyPr/>
                    <a:lstStyle/>
                    <a:p>
                      <a:r>
                        <a:rPr lang="fr-FR" dirty="0"/>
                        <a:t>Cortisone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8979">
                <a:tc>
                  <a:txBody>
                    <a:bodyPr/>
                    <a:lstStyle/>
                    <a:p>
                      <a:r>
                        <a:rPr lang="fr-FR" dirty="0" err="1"/>
                        <a:t>Prednisone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12-36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979">
                <a:tc>
                  <a:txBody>
                    <a:bodyPr/>
                    <a:lstStyle/>
                    <a:p>
                      <a:r>
                        <a:rPr lang="fr-FR" dirty="0" err="1"/>
                        <a:t>Prednisolone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12-36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8979">
                <a:tc>
                  <a:txBody>
                    <a:bodyPr/>
                    <a:lstStyle/>
                    <a:p>
                      <a:r>
                        <a:rPr lang="fr-FR" dirty="0" err="1"/>
                        <a:t>Methylprednisolone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12-36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8979">
                <a:tc>
                  <a:txBody>
                    <a:bodyPr/>
                    <a:lstStyle/>
                    <a:p>
                      <a:r>
                        <a:rPr lang="fr-FR" dirty="0" err="1"/>
                        <a:t>Betamethasone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36-45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8979">
                <a:tc>
                  <a:txBody>
                    <a:bodyPr/>
                    <a:lstStyle/>
                    <a:p>
                      <a:r>
                        <a:rPr lang="fr-FR" dirty="0" err="1"/>
                        <a:t>Dexamethasone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36-54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</p:cSld>
  <p:clrMapOvr>
    <a:masterClrMapping/>
  </p:clrMapOvr>
  <p:transition spd="slow" advTm="60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15" name="Rectangle 14"/>
          <p:cNvSpPr/>
          <p:nvPr/>
        </p:nvSpPr>
        <p:spPr>
          <a:xfrm>
            <a:off x="653256" y="2803743"/>
            <a:ext cx="1671883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fr-FR" dirty="0"/>
              <a:t>Traitement de courte durée: doses massives (1-2mg/kg/jr)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Pathologies inflammatoires et immunitaires aigues et urgences: rejet de greffe, état de mal asthmatique, </a:t>
            </a:r>
            <a:r>
              <a:rPr lang="fr-FR" dirty="0" err="1"/>
              <a:t>oedeme</a:t>
            </a:r>
            <a:r>
              <a:rPr lang="fr-FR" dirty="0"/>
              <a:t> de QUINCKE  </a:t>
            </a:r>
          </a:p>
          <a:p>
            <a:pPr>
              <a:lnSpc>
                <a:spcPct val="150000"/>
              </a:lnSpc>
            </a:pPr>
            <a:endParaRPr lang="fr-FR" dirty="0"/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fr-FR" dirty="0"/>
              <a:t>Traitement de longue durée: Doses minimales à modérées  dans les pathologies chroniques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Pathologies inflammatoires auto-immunes (lupus, PAR, </a:t>
            </a:r>
            <a:r>
              <a:rPr lang="fr-FR" dirty="0" err="1"/>
              <a:t>vascularites</a:t>
            </a:r>
            <a:r>
              <a:rPr lang="fr-FR" dirty="0"/>
              <a:t>, </a:t>
            </a:r>
            <a:r>
              <a:rPr lang="fr-FR" dirty="0" err="1"/>
              <a:t>sarcoidoses</a:t>
            </a:r>
            <a:r>
              <a:rPr lang="fr-FR" dirty="0"/>
              <a:t>…..)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Pathologie inflammatoire pleuro-pulmonaires: ( asthme, BPCO)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Pathologies malignes (lymphomes,  poussées inflammatoires et </a:t>
            </a:r>
            <a:r>
              <a:rPr lang="fr-FR" dirty="0" err="1"/>
              <a:t>oedemateuses</a:t>
            </a:r>
            <a:r>
              <a:rPr lang="fr-FR" dirty="0"/>
              <a:t> du à la chimiothérapie et radiothérapie) </a:t>
            </a:r>
          </a:p>
        </p:txBody>
      </p:sp>
      <p:sp>
        <p:nvSpPr>
          <p:cNvPr id="5" name="Rectangle 4"/>
          <p:cNvSpPr/>
          <p:nvPr/>
        </p:nvSpPr>
        <p:spPr>
          <a:xfrm>
            <a:off x="8787606" y="1809750"/>
            <a:ext cx="2142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Indications </a:t>
            </a:r>
          </a:p>
        </p:txBody>
      </p:sp>
    </p:spTree>
  </p:cSld>
  <p:clrMapOvr>
    <a:masterClrMapping/>
  </p:clrMapOvr>
  <p:transition spd="slow" advTm="89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fr-FR" b="1" dirty="0">
                <a:solidFill>
                  <a:schemeClr val="tx1"/>
                </a:solidFill>
              </a:rPr>
              <a:t> Usage systémique des corticoïdes 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20871" y="2421377"/>
            <a:ext cx="17539157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/>
              <a:t>Corticoïdes utilisés par voie systémique:</a:t>
            </a:r>
          </a:p>
          <a:p>
            <a:pPr>
              <a:lnSpc>
                <a:spcPct val="150000"/>
              </a:lnSpc>
            </a:pPr>
            <a:r>
              <a:rPr lang="fr-FR" dirty="0"/>
              <a:t>Voie orale: ex la </a:t>
            </a:r>
            <a:r>
              <a:rPr lang="fr-FR" dirty="0" err="1"/>
              <a:t>prednisone</a:t>
            </a:r>
            <a:r>
              <a:rPr lang="fr-FR" dirty="0"/>
              <a:t> (</a:t>
            </a:r>
            <a:r>
              <a:rPr lang="fr-FR" dirty="0" err="1"/>
              <a:t>Cortancyl</a:t>
            </a:r>
            <a:r>
              <a:rPr lang="fr-FR" dirty="0"/>
              <a:t>®), la </a:t>
            </a:r>
            <a:r>
              <a:rPr lang="fr-FR" dirty="0" err="1"/>
              <a:t>prednisolone</a:t>
            </a:r>
            <a:r>
              <a:rPr lang="fr-FR" dirty="0"/>
              <a:t> (</a:t>
            </a:r>
            <a:r>
              <a:rPr lang="fr-FR" dirty="0" err="1"/>
              <a:t>Solupred</a:t>
            </a:r>
            <a:r>
              <a:rPr lang="fr-FR" dirty="0"/>
              <a:t>®) et la </a:t>
            </a:r>
            <a:r>
              <a:rPr lang="fr-FR" dirty="0" err="1"/>
              <a:t>méthylprednisolone</a:t>
            </a:r>
            <a:r>
              <a:rPr lang="fr-FR" dirty="0"/>
              <a:t> (</a:t>
            </a:r>
            <a:r>
              <a:rPr lang="fr-FR" dirty="0" err="1"/>
              <a:t>Médrol</a:t>
            </a:r>
            <a:r>
              <a:rPr lang="fr-FR" dirty="0"/>
              <a:t>®)</a:t>
            </a:r>
          </a:p>
          <a:p>
            <a:pPr>
              <a:lnSpc>
                <a:spcPct val="150000"/>
              </a:lnSpc>
            </a:pPr>
            <a:r>
              <a:rPr lang="fr-FR" dirty="0"/>
              <a:t>Voie injectable (IV/IM):   ex </a:t>
            </a:r>
            <a:r>
              <a:rPr lang="fr-FR" dirty="0" err="1"/>
              <a:t>Methlprednisolone</a:t>
            </a:r>
            <a:r>
              <a:rPr lang="fr-FR" dirty="0"/>
              <a:t> (</a:t>
            </a:r>
            <a:r>
              <a:rPr lang="fr-FR" dirty="0" err="1"/>
              <a:t>Solumédrol</a:t>
            </a:r>
            <a:r>
              <a:rPr lang="fr-FR" dirty="0"/>
              <a:t>®), l’Hydrocortisone® , </a:t>
            </a:r>
            <a:r>
              <a:rPr lang="fr-FR" dirty="0" err="1"/>
              <a:t>Dexamethasone</a:t>
            </a:r>
            <a:r>
              <a:rPr lang="fr-FR" dirty="0"/>
              <a:t> (</a:t>
            </a:r>
            <a:r>
              <a:rPr lang="fr-FR" dirty="0" err="1"/>
              <a:t>Dectancyl</a:t>
            </a:r>
            <a:r>
              <a:rPr lang="fr-FR" dirty="0"/>
              <a:t>®) et le </a:t>
            </a:r>
            <a:r>
              <a:rPr lang="fr-FR" dirty="0" err="1"/>
              <a:t>Célestène</a:t>
            </a:r>
            <a:r>
              <a:rPr lang="fr-FR" dirty="0"/>
              <a:t>®</a:t>
            </a:r>
          </a:p>
          <a:p>
            <a:pPr>
              <a:lnSpc>
                <a:spcPct val="150000"/>
              </a:lnSpc>
            </a:pPr>
            <a:r>
              <a:rPr lang="fr-FR" dirty="0"/>
              <a:t>Usage: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Tout syndrome inflammatoire à caractère sévère ou chronique (syndrome allergique)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Affection rhumatismale  ex: rhumatismes articulaire aigu, crise de goute, arthrite chronique.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dirty="0"/>
              <a:t>Inflammations liées aux agents chimique, physique et microbiologique.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 </a:t>
            </a:r>
          </a:p>
        </p:txBody>
      </p:sp>
    </p:spTree>
  </p:cSld>
  <p:clrMapOvr>
    <a:masterClrMapping/>
  </p:clrMapOvr>
  <p:transition spd="slow" advTm="88000">
    <p:fade/>
  </p:transition>
</p:sld>
</file>

<file path=ppt/theme/theme1.xml><?xml version="1.0" encoding="utf-8"?>
<a:theme xmlns:a="http://schemas.openxmlformats.org/drawingml/2006/main" name="Title">
  <a:themeElements>
    <a:clrScheme name="Pink">
      <a:dk1>
        <a:srgbClr val="FFFFFF"/>
      </a:dk1>
      <a:lt1>
        <a:srgbClr val="3A3440"/>
      </a:lt1>
      <a:dk2>
        <a:srgbClr val="FFFFFF"/>
      </a:dk2>
      <a:lt2>
        <a:srgbClr val="3F3F3F"/>
      </a:lt2>
      <a:accent1>
        <a:srgbClr val="3A3440"/>
      </a:accent1>
      <a:accent2>
        <a:srgbClr val="524A5A"/>
      </a:accent2>
      <a:accent3>
        <a:srgbClr val="665C70"/>
      </a:accent3>
      <a:accent4>
        <a:srgbClr val="887C94"/>
      </a:accent4>
      <a:accent5>
        <a:srgbClr val="BFBFBF"/>
      </a:accent5>
      <a:accent6>
        <a:srgbClr val="3F3F3F"/>
      </a:accent6>
      <a:hlink>
        <a:srgbClr val="524A5A"/>
      </a:hlink>
      <a:folHlink>
        <a:srgbClr val="887C94"/>
      </a:folHlink>
    </a:clrScheme>
    <a:fontScheme name="League">
      <a:majorFont>
        <a:latin typeface="Bebas Neue Bold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mmon">
  <a:themeElements>
    <a:clrScheme name="Personnalisé 1">
      <a:dk1>
        <a:srgbClr val="FFFFFF"/>
      </a:dk1>
      <a:lt1>
        <a:srgbClr val="3A3440"/>
      </a:lt1>
      <a:dk2>
        <a:srgbClr val="FFFFFF"/>
      </a:dk2>
      <a:lt2>
        <a:srgbClr val="3F3F3F"/>
      </a:lt2>
      <a:accent1>
        <a:srgbClr val="3A3440"/>
      </a:accent1>
      <a:accent2>
        <a:srgbClr val="524A5A"/>
      </a:accent2>
      <a:accent3>
        <a:srgbClr val="665C70"/>
      </a:accent3>
      <a:accent4>
        <a:srgbClr val="887C94"/>
      </a:accent4>
      <a:accent5>
        <a:srgbClr val="BFBFBF"/>
      </a:accent5>
      <a:accent6>
        <a:srgbClr val="3F3F3F"/>
      </a:accent6>
      <a:hlink>
        <a:srgbClr val="3F3F3F"/>
      </a:hlink>
      <a:folHlink>
        <a:srgbClr val="8B8B8B"/>
      </a:folHlink>
    </a:clrScheme>
    <a:fontScheme name="League">
      <a:majorFont>
        <a:latin typeface="Bebas Neue Bold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alpha val="2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FFFF">
              <a:alpha val="60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ree">
  <a:themeElements>
    <a:clrScheme name="Pink">
      <a:dk1>
        <a:srgbClr val="FFFFFF"/>
      </a:dk1>
      <a:lt1>
        <a:srgbClr val="3A3440"/>
      </a:lt1>
      <a:dk2>
        <a:srgbClr val="FFFFFF"/>
      </a:dk2>
      <a:lt2>
        <a:srgbClr val="3F3F3F"/>
      </a:lt2>
      <a:accent1>
        <a:srgbClr val="3A3440"/>
      </a:accent1>
      <a:accent2>
        <a:srgbClr val="524A5A"/>
      </a:accent2>
      <a:accent3>
        <a:srgbClr val="665C70"/>
      </a:accent3>
      <a:accent4>
        <a:srgbClr val="887C94"/>
      </a:accent4>
      <a:accent5>
        <a:srgbClr val="BFBFBF"/>
      </a:accent5>
      <a:accent6>
        <a:srgbClr val="3F3F3F"/>
      </a:accent6>
      <a:hlink>
        <a:srgbClr val="3F3F3F"/>
      </a:hlink>
      <a:folHlink>
        <a:srgbClr val="8B8B8B"/>
      </a:folHlink>
    </a:clrScheme>
    <a:fontScheme name="League">
      <a:majorFont>
        <a:latin typeface="Bebas Neue Bold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alpha val="2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52009</TotalTime>
  <Words>1142</Words>
  <Application>Microsoft Office PowerPoint</Application>
  <PresentationFormat>Custom</PresentationFormat>
  <Paragraphs>265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Title</vt:lpstr>
      <vt:lpstr>Common</vt:lpstr>
      <vt:lpstr>Free</vt:lpstr>
      <vt:lpstr>Thème Office</vt:lpstr>
      <vt:lpstr>2_Thème Office</vt:lpstr>
      <vt:lpstr>Anti-inflammatoires stéroidiens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propriétés pharmacologiques des principaux glucocorticoïdes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Canopus</dc:title>
  <dc:creator>Jun</dc:creator>
  <cp:lastModifiedBy>yas mine</cp:lastModifiedBy>
  <cp:revision>847</cp:revision>
  <dcterms:created xsi:type="dcterms:W3CDTF">2015-02-26T15:14:38Z</dcterms:created>
  <dcterms:modified xsi:type="dcterms:W3CDTF">2025-02-26T21:25:02Z</dcterms:modified>
</cp:coreProperties>
</file>